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1" r:id="rId1"/>
  </p:sldMasterIdLst>
  <p:notesMasterIdLst>
    <p:notesMasterId r:id="rId50"/>
  </p:notesMasterIdLst>
  <p:sldIdLst>
    <p:sldId id="256" r:id="rId2"/>
    <p:sldId id="257" r:id="rId3"/>
    <p:sldId id="260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2" r:id="rId12"/>
    <p:sldId id="269" r:id="rId13"/>
    <p:sldId id="270" r:id="rId14"/>
    <p:sldId id="272" r:id="rId15"/>
    <p:sldId id="268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305" r:id="rId24"/>
    <p:sldId id="281" r:id="rId25"/>
    <p:sldId id="273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89" r:id="rId34"/>
    <p:sldId id="282" r:id="rId35"/>
    <p:sldId id="292" r:id="rId36"/>
    <p:sldId id="293" r:id="rId37"/>
    <p:sldId id="294" r:id="rId38"/>
    <p:sldId id="295" r:id="rId39"/>
    <p:sldId id="296" r:id="rId40"/>
    <p:sldId id="297" r:id="rId41"/>
    <p:sldId id="291" r:id="rId42"/>
    <p:sldId id="299" r:id="rId43"/>
    <p:sldId id="300" r:id="rId44"/>
    <p:sldId id="301" r:id="rId45"/>
    <p:sldId id="302" r:id="rId46"/>
    <p:sldId id="298" r:id="rId47"/>
    <p:sldId id="303" r:id="rId48"/>
    <p:sldId id="30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C844D8-70A4-4AC8-8512-94D790975362}" v="146" dt="2020-06-18T14:44:34.6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FEN Dirane Willy" userId="e89ee120-d1b3-4efd-bdd2-ca7f8f05a15a" providerId="ADAL" clId="{28C844D8-70A4-4AC8-8512-94D790975362}"/>
    <pc:docChg chg="undo custSel mod addSld delSld modSld addMainMaster delMainMaster">
      <pc:chgData name="TAFEN Dirane Willy" userId="e89ee120-d1b3-4efd-bdd2-ca7f8f05a15a" providerId="ADAL" clId="{28C844D8-70A4-4AC8-8512-94D790975362}" dt="2020-06-18T23:13:50.196" v="9699" actId="20577"/>
      <pc:docMkLst>
        <pc:docMk/>
      </pc:docMkLst>
      <pc:sldChg chg="addSp delSp modSp new mod setBg modClrScheme setClrOvrMap chgLayout">
        <pc:chgData name="TAFEN Dirane Willy" userId="e89ee120-d1b3-4efd-bdd2-ca7f8f05a15a" providerId="ADAL" clId="{28C844D8-70A4-4AC8-8512-94D790975362}" dt="2020-06-18T09:39:41.909" v="236" actId="207"/>
        <pc:sldMkLst>
          <pc:docMk/>
          <pc:sldMk cId="3020502464" sldId="256"/>
        </pc:sldMkLst>
        <pc:spChg chg="add del mod">
          <ac:chgData name="TAFEN Dirane Willy" userId="e89ee120-d1b3-4efd-bdd2-ca7f8f05a15a" providerId="ADAL" clId="{28C844D8-70A4-4AC8-8512-94D790975362}" dt="2020-06-18T09:39:41.909" v="236" actId="207"/>
          <ac:spMkLst>
            <pc:docMk/>
            <pc:sldMk cId="3020502464" sldId="256"/>
            <ac:spMk id="2" creationId="{75D02E28-6187-4901-A1FE-309A2F0293C7}"/>
          </ac:spMkLst>
        </pc:spChg>
        <pc:spChg chg="mod">
          <ac:chgData name="TAFEN Dirane Willy" userId="e89ee120-d1b3-4efd-bdd2-ca7f8f05a15a" providerId="ADAL" clId="{28C844D8-70A4-4AC8-8512-94D790975362}" dt="2020-06-18T09:39:29.152" v="234" actId="26606"/>
          <ac:spMkLst>
            <pc:docMk/>
            <pc:sldMk cId="3020502464" sldId="256"/>
            <ac:spMk id="3" creationId="{76216643-83B9-406E-BD5F-4E190E6871EE}"/>
          </ac:spMkLst>
        </pc:spChg>
        <pc:spChg chg="add del mod">
          <ac:chgData name="TAFEN Dirane Willy" userId="e89ee120-d1b3-4efd-bdd2-ca7f8f05a15a" providerId="ADAL" clId="{28C844D8-70A4-4AC8-8512-94D790975362}" dt="2020-06-18T09:36:57.163" v="83" actId="478"/>
          <ac:spMkLst>
            <pc:docMk/>
            <pc:sldMk cId="3020502464" sldId="256"/>
            <ac:spMk id="4" creationId="{305FF452-878D-4AA8-9904-F213737C90B4}"/>
          </ac:spMkLst>
        </pc:spChg>
        <pc:spChg chg="add del">
          <ac:chgData name="TAFEN Dirane Willy" userId="e89ee120-d1b3-4efd-bdd2-ca7f8f05a15a" providerId="ADAL" clId="{28C844D8-70A4-4AC8-8512-94D790975362}" dt="2020-06-18T09:37:52.581" v="89" actId="26606"/>
          <ac:spMkLst>
            <pc:docMk/>
            <pc:sldMk cId="3020502464" sldId="256"/>
            <ac:spMk id="10" creationId="{B9651FA3-B4A1-4E98-9B71-4CF82087794D}"/>
          </ac:spMkLst>
        </pc:spChg>
        <pc:spChg chg="add del">
          <ac:chgData name="TAFEN Dirane Willy" userId="e89ee120-d1b3-4efd-bdd2-ca7f8f05a15a" providerId="ADAL" clId="{28C844D8-70A4-4AC8-8512-94D790975362}" dt="2020-06-18T09:37:52.581" v="89" actId="26606"/>
          <ac:spMkLst>
            <pc:docMk/>
            <pc:sldMk cId="3020502464" sldId="256"/>
            <ac:spMk id="12" creationId="{F227E5B6-9132-43CA-B503-37A18562ADF2}"/>
          </ac:spMkLst>
        </pc:spChg>
        <pc:spChg chg="add del">
          <ac:chgData name="TAFEN Dirane Willy" userId="e89ee120-d1b3-4efd-bdd2-ca7f8f05a15a" providerId="ADAL" clId="{28C844D8-70A4-4AC8-8512-94D790975362}" dt="2020-06-18T09:37:52.581" v="89" actId="26606"/>
          <ac:spMkLst>
            <pc:docMk/>
            <pc:sldMk cId="3020502464" sldId="256"/>
            <ac:spMk id="14" creationId="{D2929CB1-0E3C-4B2D-ADC5-0154FB33BA44}"/>
          </ac:spMkLst>
        </pc:spChg>
        <pc:spChg chg="add del">
          <ac:chgData name="TAFEN Dirane Willy" userId="e89ee120-d1b3-4efd-bdd2-ca7f8f05a15a" providerId="ADAL" clId="{28C844D8-70A4-4AC8-8512-94D790975362}" dt="2020-06-18T09:37:52.581" v="89" actId="26606"/>
          <ac:spMkLst>
            <pc:docMk/>
            <pc:sldMk cId="3020502464" sldId="256"/>
            <ac:spMk id="16" creationId="{658970D8-8D1D-4B5C-894B-E871CC86543D}"/>
          </ac:spMkLst>
        </pc:spChg>
        <pc:spChg chg="add del">
          <ac:chgData name="TAFEN Dirane Willy" userId="e89ee120-d1b3-4efd-bdd2-ca7f8f05a15a" providerId="ADAL" clId="{28C844D8-70A4-4AC8-8512-94D790975362}" dt="2020-06-18T09:37:52.581" v="89" actId="26606"/>
          <ac:spMkLst>
            <pc:docMk/>
            <pc:sldMk cId="3020502464" sldId="256"/>
            <ac:spMk id="18" creationId="{03C2051E-A88D-48E5-BACF-AAED17892722}"/>
          </ac:spMkLst>
        </pc:spChg>
        <pc:spChg chg="add del">
          <ac:chgData name="TAFEN Dirane Willy" userId="e89ee120-d1b3-4efd-bdd2-ca7f8f05a15a" providerId="ADAL" clId="{28C844D8-70A4-4AC8-8512-94D790975362}" dt="2020-06-18T09:37:52.581" v="89" actId="26606"/>
          <ac:spMkLst>
            <pc:docMk/>
            <pc:sldMk cId="3020502464" sldId="256"/>
            <ac:spMk id="20" creationId="{5F2F0C84-BE8C-4DC2-A6D3-30349A801D5C}"/>
          </ac:spMkLst>
        </pc:spChg>
        <pc:spChg chg="add del">
          <ac:chgData name="TAFEN Dirane Willy" userId="e89ee120-d1b3-4efd-bdd2-ca7f8f05a15a" providerId="ADAL" clId="{28C844D8-70A4-4AC8-8512-94D790975362}" dt="2020-06-18T09:37:52.581" v="89" actId="26606"/>
          <ac:spMkLst>
            <pc:docMk/>
            <pc:sldMk cId="3020502464" sldId="256"/>
            <ac:spMk id="22" creationId="{7821A508-2985-4905-874A-527429BAABFA}"/>
          </ac:spMkLst>
        </pc:spChg>
        <pc:spChg chg="add del">
          <ac:chgData name="TAFEN Dirane Willy" userId="e89ee120-d1b3-4efd-bdd2-ca7f8f05a15a" providerId="ADAL" clId="{28C844D8-70A4-4AC8-8512-94D790975362}" dt="2020-06-18T09:39:29.169" v="235" actId="26606"/>
          <ac:spMkLst>
            <pc:docMk/>
            <pc:sldMk cId="3020502464" sldId="256"/>
            <ac:spMk id="24" creationId="{E91DC736-0EF8-4F87-9146-EBF1D2EE4D3D}"/>
          </ac:spMkLst>
        </pc:spChg>
        <pc:spChg chg="add del">
          <ac:chgData name="TAFEN Dirane Willy" userId="e89ee120-d1b3-4efd-bdd2-ca7f8f05a15a" providerId="ADAL" clId="{28C844D8-70A4-4AC8-8512-94D790975362}" dt="2020-06-18T09:39:29.169" v="235" actId="26606"/>
          <ac:spMkLst>
            <pc:docMk/>
            <pc:sldMk cId="3020502464" sldId="256"/>
            <ac:spMk id="25" creationId="{097CD68E-23E3-4007-8847-CD0944C4F7BE}"/>
          </ac:spMkLst>
        </pc:spChg>
        <pc:spChg chg="add del">
          <ac:chgData name="TAFEN Dirane Willy" userId="e89ee120-d1b3-4efd-bdd2-ca7f8f05a15a" providerId="ADAL" clId="{28C844D8-70A4-4AC8-8512-94D790975362}" dt="2020-06-18T09:39:29.169" v="235" actId="26606"/>
          <ac:spMkLst>
            <pc:docMk/>
            <pc:sldMk cId="3020502464" sldId="256"/>
            <ac:spMk id="26" creationId="{AF2F604E-43BE-4DC3-B983-E071523364F8}"/>
          </ac:spMkLst>
        </pc:spChg>
        <pc:spChg chg="add del">
          <ac:chgData name="TAFEN Dirane Willy" userId="e89ee120-d1b3-4efd-bdd2-ca7f8f05a15a" providerId="ADAL" clId="{28C844D8-70A4-4AC8-8512-94D790975362}" dt="2020-06-18T09:39:29.169" v="235" actId="26606"/>
          <ac:spMkLst>
            <pc:docMk/>
            <pc:sldMk cId="3020502464" sldId="256"/>
            <ac:spMk id="27" creationId="{08C9B587-E65E-4B52-B37C-ABEBB6E87928}"/>
          </ac:spMkLst>
        </pc:spChg>
        <pc:spChg chg="add del">
          <ac:chgData name="TAFEN Dirane Willy" userId="e89ee120-d1b3-4efd-bdd2-ca7f8f05a15a" providerId="ADAL" clId="{28C844D8-70A4-4AC8-8512-94D790975362}" dt="2020-06-18T09:39:24.367" v="230" actId="26606"/>
          <ac:spMkLst>
            <pc:docMk/>
            <pc:sldMk cId="3020502464" sldId="256"/>
            <ac:spMk id="32" creationId="{E91DC736-0EF8-4F87-9146-EBF1D2EE4D3D}"/>
          </ac:spMkLst>
        </pc:spChg>
        <pc:spChg chg="add del">
          <ac:chgData name="TAFEN Dirane Willy" userId="e89ee120-d1b3-4efd-bdd2-ca7f8f05a15a" providerId="ADAL" clId="{28C844D8-70A4-4AC8-8512-94D790975362}" dt="2020-06-18T09:39:24.367" v="230" actId="26606"/>
          <ac:spMkLst>
            <pc:docMk/>
            <pc:sldMk cId="3020502464" sldId="256"/>
            <ac:spMk id="34" creationId="{097CD68E-23E3-4007-8847-CD0944C4F7BE}"/>
          </ac:spMkLst>
        </pc:spChg>
        <pc:spChg chg="add del">
          <ac:chgData name="TAFEN Dirane Willy" userId="e89ee120-d1b3-4efd-bdd2-ca7f8f05a15a" providerId="ADAL" clId="{28C844D8-70A4-4AC8-8512-94D790975362}" dt="2020-06-18T09:39:24.367" v="230" actId="26606"/>
          <ac:spMkLst>
            <pc:docMk/>
            <pc:sldMk cId="3020502464" sldId="256"/>
            <ac:spMk id="36" creationId="{AF2F604E-43BE-4DC3-B983-E071523364F8}"/>
          </ac:spMkLst>
        </pc:spChg>
        <pc:spChg chg="add del">
          <ac:chgData name="TAFEN Dirane Willy" userId="e89ee120-d1b3-4efd-bdd2-ca7f8f05a15a" providerId="ADAL" clId="{28C844D8-70A4-4AC8-8512-94D790975362}" dt="2020-06-18T09:39:24.367" v="230" actId="26606"/>
          <ac:spMkLst>
            <pc:docMk/>
            <pc:sldMk cId="3020502464" sldId="256"/>
            <ac:spMk id="38" creationId="{08C9B587-E65E-4B52-B37C-ABEBB6E87928}"/>
          </ac:spMkLst>
        </pc:spChg>
        <pc:spChg chg="add del">
          <ac:chgData name="TAFEN Dirane Willy" userId="e89ee120-d1b3-4efd-bdd2-ca7f8f05a15a" providerId="ADAL" clId="{28C844D8-70A4-4AC8-8512-94D790975362}" dt="2020-06-18T09:39:27.139" v="232" actId="26606"/>
          <ac:spMkLst>
            <pc:docMk/>
            <pc:sldMk cId="3020502464" sldId="256"/>
            <ac:spMk id="40" creationId="{6CCA5F87-1D1E-45CB-8D83-FC7EEFAD9935}"/>
          </ac:spMkLst>
        </pc:spChg>
        <pc:spChg chg="add del">
          <ac:chgData name="TAFEN Dirane Willy" userId="e89ee120-d1b3-4efd-bdd2-ca7f8f05a15a" providerId="ADAL" clId="{28C844D8-70A4-4AC8-8512-94D790975362}" dt="2020-06-18T09:39:27.139" v="232" actId="26606"/>
          <ac:spMkLst>
            <pc:docMk/>
            <pc:sldMk cId="3020502464" sldId="256"/>
            <ac:spMk id="41" creationId="{7CCFC2C6-6238-4A2F-93DE-2ADF74AF635E}"/>
          </ac:spMkLst>
        </pc:spChg>
        <pc:spChg chg="add del">
          <ac:chgData name="TAFEN Dirane Willy" userId="e89ee120-d1b3-4efd-bdd2-ca7f8f05a15a" providerId="ADAL" clId="{28C844D8-70A4-4AC8-8512-94D790975362}" dt="2020-06-18T09:39:27.139" v="232" actId="26606"/>
          <ac:spMkLst>
            <pc:docMk/>
            <pc:sldMk cId="3020502464" sldId="256"/>
            <ac:spMk id="42" creationId="{AF2F604E-43BE-4DC3-B983-E071523364F8}"/>
          </ac:spMkLst>
        </pc:spChg>
        <pc:spChg chg="add del">
          <ac:chgData name="TAFEN Dirane Willy" userId="e89ee120-d1b3-4efd-bdd2-ca7f8f05a15a" providerId="ADAL" clId="{28C844D8-70A4-4AC8-8512-94D790975362}" dt="2020-06-18T09:39:27.139" v="232" actId="26606"/>
          <ac:spMkLst>
            <pc:docMk/>
            <pc:sldMk cId="3020502464" sldId="256"/>
            <ac:spMk id="43" creationId="{08C9B587-E65E-4B52-B37C-ABEBB6E87928}"/>
          </ac:spMkLst>
        </pc:spChg>
        <pc:spChg chg="add del">
          <ac:chgData name="TAFEN Dirane Willy" userId="e89ee120-d1b3-4efd-bdd2-ca7f8f05a15a" providerId="ADAL" clId="{28C844D8-70A4-4AC8-8512-94D790975362}" dt="2020-06-18T09:39:29.152" v="234" actId="26606"/>
          <ac:spMkLst>
            <pc:docMk/>
            <pc:sldMk cId="3020502464" sldId="256"/>
            <ac:spMk id="45" creationId="{5A59F003-E00A-43F9-91DC-CC54E3B87466}"/>
          </ac:spMkLst>
        </pc:spChg>
        <pc:spChg chg="add del">
          <ac:chgData name="TAFEN Dirane Willy" userId="e89ee120-d1b3-4efd-bdd2-ca7f8f05a15a" providerId="ADAL" clId="{28C844D8-70A4-4AC8-8512-94D790975362}" dt="2020-06-18T09:39:29.152" v="234" actId="26606"/>
          <ac:spMkLst>
            <pc:docMk/>
            <pc:sldMk cId="3020502464" sldId="256"/>
            <ac:spMk id="46" creationId="{D74A4382-E3AD-430A-9A1F-DFA3E0E77A7D}"/>
          </ac:spMkLst>
        </pc:spChg>
        <pc:spChg chg="add">
          <ac:chgData name="TAFEN Dirane Willy" userId="e89ee120-d1b3-4efd-bdd2-ca7f8f05a15a" providerId="ADAL" clId="{28C844D8-70A4-4AC8-8512-94D790975362}" dt="2020-06-18T09:39:29.169" v="235" actId="26606"/>
          <ac:spMkLst>
            <pc:docMk/>
            <pc:sldMk cId="3020502464" sldId="256"/>
            <ac:spMk id="48" creationId="{E91DC736-0EF8-4F87-9146-EBF1D2EE4D3D}"/>
          </ac:spMkLst>
        </pc:spChg>
        <pc:spChg chg="add">
          <ac:chgData name="TAFEN Dirane Willy" userId="e89ee120-d1b3-4efd-bdd2-ca7f8f05a15a" providerId="ADAL" clId="{28C844D8-70A4-4AC8-8512-94D790975362}" dt="2020-06-18T09:39:29.169" v="235" actId="26606"/>
          <ac:spMkLst>
            <pc:docMk/>
            <pc:sldMk cId="3020502464" sldId="256"/>
            <ac:spMk id="49" creationId="{097CD68E-23E3-4007-8847-CD0944C4F7BE}"/>
          </ac:spMkLst>
        </pc:spChg>
        <pc:spChg chg="add">
          <ac:chgData name="TAFEN Dirane Willy" userId="e89ee120-d1b3-4efd-bdd2-ca7f8f05a15a" providerId="ADAL" clId="{28C844D8-70A4-4AC8-8512-94D790975362}" dt="2020-06-18T09:39:29.169" v="235" actId="26606"/>
          <ac:spMkLst>
            <pc:docMk/>
            <pc:sldMk cId="3020502464" sldId="256"/>
            <ac:spMk id="50" creationId="{AF2F604E-43BE-4DC3-B983-E071523364F8}"/>
          </ac:spMkLst>
        </pc:spChg>
        <pc:spChg chg="add">
          <ac:chgData name="TAFEN Dirane Willy" userId="e89ee120-d1b3-4efd-bdd2-ca7f8f05a15a" providerId="ADAL" clId="{28C844D8-70A4-4AC8-8512-94D790975362}" dt="2020-06-18T09:39:29.169" v="235" actId="26606"/>
          <ac:spMkLst>
            <pc:docMk/>
            <pc:sldMk cId="3020502464" sldId="256"/>
            <ac:spMk id="51" creationId="{08C9B587-E65E-4B52-B37C-ABEBB6E87928}"/>
          </ac:spMkLst>
        </pc:spChg>
        <pc:spChg chg="add del">
          <ac:chgData name="TAFEN Dirane Willy" userId="e89ee120-d1b3-4efd-bdd2-ca7f8f05a15a" providerId="ADAL" clId="{28C844D8-70A4-4AC8-8512-94D790975362}" dt="2020-06-18T09:34:20.738" v="55" actId="26606"/>
          <ac:spMkLst>
            <pc:docMk/>
            <pc:sldMk cId="3020502464" sldId="256"/>
            <ac:spMk id="71" creationId="{EEA2DC21-E0AF-40D8-B5CC-1F09F360CC51}"/>
          </ac:spMkLst>
        </pc:spChg>
        <pc:spChg chg="add del">
          <ac:chgData name="TAFEN Dirane Willy" userId="e89ee120-d1b3-4efd-bdd2-ca7f8f05a15a" providerId="ADAL" clId="{28C844D8-70A4-4AC8-8512-94D790975362}" dt="2020-06-18T09:34:20.738" v="55" actId="26606"/>
          <ac:spMkLst>
            <pc:docMk/>
            <pc:sldMk cId="3020502464" sldId="256"/>
            <ac:spMk id="73" creationId="{E11B00EC-2A63-48AE-A5DD-6DA6FB7E21CF}"/>
          </ac:spMkLst>
        </pc:spChg>
        <pc:spChg chg="add del">
          <ac:chgData name="TAFEN Dirane Willy" userId="e89ee120-d1b3-4efd-bdd2-ca7f8f05a15a" providerId="ADAL" clId="{28C844D8-70A4-4AC8-8512-94D790975362}" dt="2020-06-18T09:34:20.738" v="55" actId="26606"/>
          <ac:spMkLst>
            <pc:docMk/>
            <pc:sldMk cId="3020502464" sldId="256"/>
            <ac:spMk id="75" creationId="{C1E4057D-EAC3-4537-95F1-BAECA594523B}"/>
          </ac:spMkLst>
        </pc:spChg>
        <pc:spChg chg="add del">
          <ac:chgData name="TAFEN Dirane Willy" userId="e89ee120-d1b3-4efd-bdd2-ca7f8f05a15a" providerId="ADAL" clId="{28C844D8-70A4-4AC8-8512-94D790975362}" dt="2020-06-18T09:34:20.738" v="55" actId="26606"/>
          <ac:spMkLst>
            <pc:docMk/>
            <pc:sldMk cId="3020502464" sldId="256"/>
            <ac:spMk id="77" creationId="{3B44B6CB-4352-43A0-A5FE-AD317DD5850A}"/>
          </ac:spMkLst>
        </pc:spChg>
        <pc:spChg chg="add del">
          <ac:chgData name="TAFEN Dirane Willy" userId="e89ee120-d1b3-4efd-bdd2-ca7f8f05a15a" providerId="ADAL" clId="{28C844D8-70A4-4AC8-8512-94D790975362}" dt="2020-06-18T09:34:42.247" v="64" actId="26606"/>
          <ac:spMkLst>
            <pc:docMk/>
            <pc:sldMk cId="3020502464" sldId="256"/>
            <ac:spMk id="94" creationId="{EA4E4267-CAF0-4C38-8DC6-CD3B1A9F046E}"/>
          </ac:spMkLst>
        </pc:spChg>
        <pc:spChg chg="add del">
          <ac:chgData name="TAFEN Dirane Willy" userId="e89ee120-d1b3-4efd-bdd2-ca7f8f05a15a" providerId="ADAL" clId="{28C844D8-70A4-4AC8-8512-94D790975362}" dt="2020-06-18T09:34:42.247" v="64" actId="26606"/>
          <ac:spMkLst>
            <pc:docMk/>
            <pc:sldMk cId="3020502464" sldId="256"/>
            <ac:spMk id="96" creationId="{0EE3ACC5-126D-4BA4-8B45-7F0B5B839C51}"/>
          </ac:spMkLst>
        </pc:spChg>
        <pc:spChg chg="add del">
          <ac:chgData name="TAFEN Dirane Willy" userId="e89ee120-d1b3-4efd-bdd2-ca7f8f05a15a" providerId="ADAL" clId="{28C844D8-70A4-4AC8-8512-94D790975362}" dt="2020-06-18T09:34:42.247" v="64" actId="26606"/>
          <ac:spMkLst>
            <pc:docMk/>
            <pc:sldMk cId="3020502464" sldId="256"/>
            <ac:spMk id="98" creationId="{AB2868F7-FE10-4289-A5BD-90763C7A2F5A}"/>
          </ac:spMkLst>
        </pc:spChg>
        <pc:spChg chg="add del">
          <ac:chgData name="TAFEN Dirane Willy" userId="e89ee120-d1b3-4efd-bdd2-ca7f8f05a15a" providerId="ADAL" clId="{28C844D8-70A4-4AC8-8512-94D790975362}" dt="2020-06-18T09:34:42.247" v="64" actId="26606"/>
          <ac:spMkLst>
            <pc:docMk/>
            <pc:sldMk cId="3020502464" sldId="256"/>
            <ac:spMk id="100" creationId="{BD94142C-10EE-487C-A327-404FDF358F22}"/>
          </ac:spMkLst>
        </pc:spChg>
        <pc:spChg chg="add del">
          <ac:chgData name="TAFEN Dirane Willy" userId="e89ee120-d1b3-4efd-bdd2-ca7f8f05a15a" providerId="ADAL" clId="{28C844D8-70A4-4AC8-8512-94D790975362}" dt="2020-06-18T09:34:42.247" v="64" actId="26606"/>
          <ac:spMkLst>
            <pc:docMk/>
            <pc:sldMk cId="3020502464" sldId="256"/>
            <ac:spMk id="102" creationId="{5F7FAC2D-7A74-4939-A917-A1A5AF935685}"/>
          </ac:spMkLst>
        </pc:spChg>
        <pc:spChg chg="add del">
          <ac:chgData name="TAFEN Dirane Willy" userId="e89ee120-d1b3-4efd-bdd2-ca7f8f05a15a" providerId="ADAL" clId="{28C844D8-70A4-4AC8-8512-94D790975362}" dt="2020-06-18T09:34:26.176" v="57" actId="26606"/>
          <ac:spMkLst>
            <pc:docMk/>
            <pc:sldMk cId="3020502464" sldId="256"/>
            <ac:spMk id="1028" creationId="{18D8845F-30A4-4D73-83CB-ABA691F5A92D}"/>
          </ac:spMkLst>
        </pc:spChg>
        <pc:spChg chg="add del">
          <ac:chgData name="TAFEN Dirane Willy" userId="e89ee120-d1b3-4efd-bdd2-ca7f8f05a15a" providerId="ADAL" clId="{28C844D8-70A4-4AC8-8512-94D790975362}" dt="2020-06-18T09:34:26.176" v="57" actId="26606"/>
          <ac:spMkLst>
            <pc:docMk/>
            <pc:sldMk cId="3020502464" sldId="256"/>
            <ac:spMk id="1029" creationId="{1DAC2350-FA6C-4B24-9A17-926C160E8CD9}"/>
          </ac:spMkLst>
        </pc:spChg>
        <pc:spChg chg="add del">
          <ac:chgData name="TAFEN Dirane Willy" userId="e89ee120-d1b3-4efd-bdd2-ca7f8f05a15a" providerId="ADAL" clId="{28C844D8-70A4-4AC8-8512-94D790975362}" dt="2020-06-18T09:34:26.176" v="57" actId="26606"/>
          <ac:spMkLst>
            <pc:docMk/>
            <pc:sldMk cId="3020502464" sldId="256"/>
            <ac:spMk id="1030" creationId="{2A637C44-0146-4C54-A1A1-57BC8E6C3C2B}"/>
          </ac:spMkLst>
        </pc:spChg>
        <pc:spChg chg="add del">
          <ac:chgData name="TAFEN Dirane Willy" userId="e89ee120-d1b3-4efd-bdd2-ca7f8f05a15a" providerId="ADAL" clId="{28C844D8-70A4-4AC8-8512-94D790975362}" dt="2020-06-18T09:34:26.176" v="57" actId="26606"/>
          <ac:spMkLst>
            <pc:docMk/>
            <pc:sldMk cId="3020502464" sldId="256"/>
            <ac:spMk id="1031" creationId="{6AB310E7-DE5C-4964-8CBB-E87A22B5BD59}"/>
          </ac:spMkLst>
        </pc:spChg>
        <pc:spChg chg="add del">
          <ac:chgData name="TAFEN Dirane Willy" userId="e89ee120-d1b3-4efd-bdd2-ca7f8f05a15a" providerId="ADAL" clId="{28C844D8-70A4-4AC8-8512-94D790975362}" dt="2020-06-18T09:36:38.472" v="75" actId="26606"/>
          <ac:spMkLst>
            <pc:docMk/>
            <pc:sldMk cId="3020502464" sldId="256"/>
            <ac:spMk id="1032" creationId="{18D8845F-30A4-4D73-83CB-ABA691F5A92D}"/>
          </ac:spMkLst>
        </pc:spChg>
        <pc:spChg chg="add del">
          <ac:chgData name="TAFEN Dirane Willy" userId="e89ee120-d1b3-4efd-bdd2-ca7f8f05a15a" providerId="ADAL" clId="{28C844D8-70A4-4AC8-8512-94D790975362}" dt="2020-06-18T09:34:27.738" v="59" actId="26606"/>
          <ac:spMkLst>
            <pc:docMk/>
            <pc:sldMk cId="3020502464" sldId="256"/>
            <ac:spMk id="1033" creationId="{548B4202-DCD5-4F8C-B481-743A989A9DFF}"/>
          </ac:spMkLst>
        </pc:spChg>
        <pc:spChg chg="add del">
          <ac:chgData name="TAFEN Dirane Willy" userId="e89ee120-d1b3-4efd-bdd2-ca7f8f05a15a" providerId="ADAL" clId="{28C844D8-70A4-4AC8-8512-94D790975362}" dt="2020-06-18T09:34:27.738" v="59" actId="26606"/>
          <ac:spMkLst>
            <pc:docMk/>
            <pc:sldMk cId="3020502464" sldId="256"/>
            <ac:spMk id="1035" creationId="{8EE702CF-91CE-4661-ACBF-3C8160D1B433}"/>
          </ac:spMkLst>
        </pc:spChg>
        <pc:spChg chg="add del">
          <ac:chgData name="TAFEN Dirane Willy" userId="e89ee120-d1b3-4efd-bdd2-ca7f8f05a15a" providerId="ADAL" clId="{28C844D8-70A4-4AC8-8512-94D790975362}" dt="2020-06-18T09:36:38.472" v="75" actId="26606"/>
          <ac:spMkLst>
            <pc:docMk/>
            <pc:sldMk cId="3020502464" sldId="256"/>
            <ac:spMk id="1036" creationId="{1DAC2350-FA6C-4B24-9A17-926C160E8CD9}"/>
          </ac:spMkLst>
        </pc:spChg>
        <pc:spChg chg="add del">
          <ac:chgData name="TAFEN Dirane Willy" userId="e89ee120-d1b3-4efd-bdd2-ca7f8f05a15a" providerId="ADAL" clId="{28C844D8-70A4-4AC8-8512-94D790975362}" dt="2020-06-18T09:34:29.718" v="61" actId="26606"/>
          <ac:spMkLst>
            <pc:docMk/>
            <pc:sldMk cId="3020502464" sldId="256"/>
            <ac:spMk id="1037" creationId="{93245F62-CCC4-49E4-B95B-EA6C1E790510}"/>
          </ac:spMkLst>
        </pc:spChg>
        <pc:spChg chg="add del">
          <ac:chgData name="TAFEN Dirane Willy" userId="e89ee120-d1b3-4efd-bdd2-ca7f8f05a15a" providerId="ADAL" clId="{28C844D8-70A4-4AC8-8512-94D790975362}" dt="2020-06-18T09:34:29.718" v="61" actId="26606"/>
          <ac:spMkLst>
            <pc:docMk/>
            <pc:sldMk cId="3020502464" sldId="256"/>
            <ac:spMk id="1038" creationId="{E6C0DD6B-6AA3-448F-9B99-8386295BC1B4}"/>
          </ac:spMkLst>
        </pc:spChg>
        <pc:spChg chg="add del">
          <ac:chgData name="TAFEN Dirane Willy" userId="e89ee120-d1b3-4efd-bdd2-ca7f8f05a15a" providerId="ADAL" clId="{28C844D8-70A4-4AC8-8512-94D790975362}" dt="2020-06-18T09:34:29.718" v="61" actId="26606"/>
          <ac:spMkLst>
            <pc:docMk/>
            <pc:sldMk cId="3020502464" sldId="256"/>
            <ac:spMk id="1039" creationId="{F28B82B1-E269-4325-A665-6CFE5DEE5DE5}"/>
          </ac:spMkLst>
        </pc:spChg>
        <pc:spChg chg="add del">
          <ac:chgData name="TAFEN Dirane Willy" userId="e89ee120-d1b3-4efd-bdd2-ca7f8f05a15a" providerId="ADAL" clId="{28C844D8-70A4-4AC8-8512-94D790975362}" dt="2020-06-18T09:34:29.718" v="61" actId="26606"/>
          <ac:spMkLst>
            <pc:docMk/>
            <pc:sldMk cId="3020502464" sldId="256"/>
            <ac:spMk id="1040" creationId="{7C700527-76FD-4DF4-A597-6F5E089CA0C2}"/>
          </ac:spMkLst>
        </pc:spChg>
        <pc:spChg chg="add del">
          <ac:chgData name="TAFEN Dirane Willy" userId="e89ee120-d1b3-4efd-bdd2-ca7f8f05a15a" providerId="ADAL" clId="{28C844D8-70A4-4AC8-8512-94D790975362}" dt="2020-06-18T09:34:29.718" v="61" actId="26606"/>
          <ac:spMkLst>
            <pc:docMk/>
            <pc:sldMk cId="3020502464" sldId="256"/>
            <ac:spMk id="1041" creationId="{B5EA49A9-01EB-4D60-A392-7DC9B625D67D}"/>
          </ac:spMkLst>
        </pc:spChg>
        <pc:spChg chg="add del">
          <ac:chgData name="TAFEN Dirane Willy" userId="e89ee120-d1b3-4efd-bdd2-ca7f8f05a15a" providerId="ADAL" clId="{28C844D8-70A4-4AC8-8512-94D790975362}" dt="2020-06-18T09:36:38.472" v="75" actId="26606"/>
          <ac:spMkLst>
            <pc:docMk/>
            <pc:sldMk cId="3020502464" sldId="256"/>
            <ac:spMk id="1042" creationId="{2A637C44-0146-4C54-A1A1-57BC8E6C3C2B}"/>
          </ac:spMkLst>
        </pc:spChg>
        <pc:spChg chg="add del">
          <ac:chgData name="TAFEN Dirane Willy" userId="e89ee120-d1b3-4efd-bdd2-ca7f8f05a15a" providerId="ADAL" clId="{28C844D8-70A4-4AC8-8512-94D790975362}" dt="2020-06-18T09:36:27.855" v="73" actId="26606"/>
          <ac:spMkLst>
            <pc:docMk/>
            <pc:sldMk cId="3020502464" sldId="256"/>
            <ac:spMk id="1043" creationId="{18D8845F-30A4-4D73-83CB-ABA691F5A92D}"/>
          </ac:spMkLst>
        </pc:spChg>
        <pc:spChg chg="add del">
          <ac:chgData name="TAFEN Dirane Willy" userId="e89ee120-d1b3-4efd-bdd2-ca7f8f05a15a" providerId="ADAL" clId="{28C844D8-70A4-4AC8-8512-94D790975362}" dt="2020-06-18T09:36:27.855" v="73" actId="26606"/>
          <ac:spMkLst>
            <pc:docMk/>
            <pc:sldMk cId="3020502464" sldId="256"/>
            <ac:spMk id="1044" creationId="{1DAC2350-FA6C-4B24-9A17-926C160E8CD9}"/>
          </ac:spMkLst>
        </pc:spChg>
        <pc:spChg chg="add del">
          <ac:chgData name="TAFEN Dirane Willy" userId="e89ee120-d1b3-4efd-bdd2-ca7f8f05a15a" providerId="ADAL" clId="{28C844D8-70A4-4AC8-8512-94D790975362}" dt="2020-06-18T09:36:27.855" v="73" actId="26606"/>
          <ac:spMkLst>
            <pc:docMk/>
            <pc:sldMk cId="3020502464" sldId="256"/>
            <ac:spMk id="1045" creationId="{2A637C44-0146-4C54-A1A1-57BC8E6C3C2B}"/>
          </ac:spMkLst>
        </pc:spChg>
        <pc:spChg chg="add del">
          <ac:chgData name="TAFEN Dirane Willy" userId="e89ee120-d1b3-4efd-bdd2-ca7f8f05a15a" providerId="ADAL" clId="{28C844D8-70A4-4AC8-8512-94D790975362}" dt="2020-06-18T09:36:27.855" v="73" actId="26606"/>
          <ac:spMkLst>
            <pc:docMk/>
            <pc:sldMk cId="3020502464" sldId="256"/>
            <ac:spMk id="1046" creationId="{6AB310E7-DE5C-4964-8CBB-E87A22B5BD59}"/>
          </ac:spMkLst>
        </pc:spChg>
        <pc:spChg chg="add del">
          <ac:chgData name="TAFEN Dirane Willy" userId="e89ee120-d1b3-4efd-bdd2-ca7f8f05a15a" providerId="ADAL" clId="{28C844D8-70A4-4AC8-8512-94D790975362}" dt="2020-06-18T09:36:38.472" v="75" actId="26606"/>
          <ac:spMkLst>
            <pc:docMk/>
            <pc:sldMk cId="3020502464" sldId="256"/>
            <ac:spMk id="1050" creationId="{6AB310E7-DE5C-4964-8CBB-E87A22B5BD59}"/>
          </ac:spMkLst>
        </pc:spChg>
        <pc:spChg chg="add del">
          <ac:chgData name="TAFEN Dirane Willy" userId="e89ee120-d1b3-4efd-bdd2-ca7f8f05a15a" providerId="ADAL" clId="{28C844D8-70A4-4AC8-8512-94D790975362}" dt="2020-06-18T09:34:44.960" v="66" actId="26606"/>
          <ac:spMkLst>
            <pc:docMk/>
            <pc:sldMk cId="3020502464" sldId="256"/>
            <ac:spMk id="1051" creationId="{3F672E71-4896-412C-9C70-888CBA0C2F28}"/>
          </ac:spMkLst>
        </pc:spChg>
        <pc:spChg chg="add del">
          <ac:chgData name="TAFEN Dirane Willy" userId="e89ee120-d1b3-4efd-bdd2-ca7f8f05a15a" providerId="ADAL" clId="{28C844D8-70A4-4AC8-8512-94D790975362}" dt="2020-06-18T09:34:55.805" v="68" actId="26606"/>
          <ac:spMkLst>
            <pc:docMk/>
            <pc:sldMk cId="3020502464" sldId="256"/>
            <ac:spMk id="1053" creationId="{D0461F72-A27E-48C5-A99A-B5EEDA7456F9}"/>
          </ac:spMkLst>
        </pc:spChg>
        <pc:spChg chg="add del">
          <ac:chgData name="TAFEN Dirane Willy" userId="e89ee120-d1b3-4efd-bdd2-ca7f8f05a15a" providerId="ADAL" clId="{28C844D8-70A4-4AC8-8512-94D790975362}" dt="2020-06-18T09:34:55.805" v="68" actId="26606"/>
          <ac:spMkLst>
            <pc:docMk/>
            <pc:sldMk cId="3020502464" sldId="256"/>
            <ac:spMk id="1054" creationId="{DF382E8D-312B-4792-A211-0BDE37F6F5F7}"/>
          </ac:spMkLst>
        </pc:spChg>
        <pc:spChg chg="add del">
          <ac:chgData name="TAFEN Dirane Willy" userId="e89ee120-d1b3-4efd-bdd2-ca7f8f05a15a" providerId="ADAL" clId="{28C844D8-70A4-4AC8-8512-94D790975362}" dt="2020-06-18T09:34:55.805" v="68" actId="26606"/>
          <ac:spMkLst>
            <pc:docMk/>
            <pc:sldMk cId="3020502464" sldId="256"/>
            <ac:spMk id="1055" creationId="{036F9B07-02BE-4BD5-BA9D-E91B8A456BEA}"/>
          </ac:spMkLst>
        </pc:spChg>
        <pc:spChg chg="add del">
          <ac:chgData name="TAFEN Dirane Willy" userId="e89ee120-d1b3-4efd-bdd2-ca7f8f05a15a" providerId="ADAL" clId="{28C844D8-70A4-4AC8-8512-94D790975362}" dt="2020-06-18T09:34:57.567" v="70" actId="26606"/>
          <ac:spMkLst>
            <pc:docMk/>
            <pc:sldMk cId="3020502464" sldId="256"/>
            <ac:spMk id="1057" creationId="{D9FB580A-BA0E-4D5E-90F4-C42767A78389}"/>
          </ac:spMkLst>
        </pc:spChg>
        <pc:spChg chg="add del">
          <ac:chgData name="TAFEN Dirane Willy" userId="e89ee120-d1b3-4efd-bdd2-ca7f8f05a15a" providerId="ADAL" clId="{28C844D8-70A4-4AC8-8512-94D790975362}" dt="2020-06-18T09:34:57.567" v="70" actId="26606"/>
          <ac:spMkLst>
            <pc:docMk/>
            <pc:sldMk cId="3020502464" sldId="256"/>
            <ac:spMk id="1058" creationId="{C5CB530E-515E-412C-9DF1-5F8FFBD6F383}"/>
          </ac:spMkLst>
        </pc:spChg>
        <pc:spChg chg="add del">
          <ac:chgData name="TAFEN Dirane Willy" userId="e89ee120-d1b3-4efd-bdd2-ca7f8f05a15a" providerId="ADAL" clId="{28C844D8-70A4-4AC8-8512-94D790975362}" dt="2020-06-18T09:34:57.567" v="70" actId="26606"/>
          <ac:spMkLst>
            <pc:docMk/>
            <pc:sldMk cId="3020502464" sldId="256"/>
            <ac:spMk id="1059" creationId="{712D4376-A578-4FF1-94FC-245E7A6A489F}"/>
          </ac:spMkLst>
        </pc:spChg>
        <pc:spChg chg="add del">
          <ac:chgData name="TAFEN Dirane Willy" userId="e89ee120-d1b3-4efd-bdd2-ca7f8f05a15a" providerId="ADAL" clId="{28C844D8-70A4-4AC8-8512-94D790975362}" dt="2020-06-18T09:34:57.567" v="70" actId="26606"/>
          <ac:spMkLst>
            <pc:docMk/>
            <pc:sldMk cId="3020502464" sldId="256"/>
            <ac:spMk id="1060" creationId="{AEA7509D-F04F-40CB-A0B3-EEF16499CC9F}"/>
          </ac:spMkLst>
        </pc:spChg>
        <pc:spChg chg="add del">
          <ac:chgData name="TAFEN Dirane Willy" userId="e89ee120-d1b3-4efd-bdd2-ca7f8f05a15a" providerId="ADAL" clId="{28C844D8-70A4-4AC8-8512-94D790975362}" dt="2020-06-18T09:36:27.228" v="72" actId="26606"/>
          <ac:spMkLst>
            <pc:docMk/>
            <pc:sldMk cId="3020502464" sldId="256"/>
            <ac:spMk id="1062" creationId="{548B4202-DCD5-4F8C-B481-743A989A9DFF}"/>
          </ac:spMkLst>
        </pc:spChg>
        <pc:spChg chg="add del">
          <ac:chgData name="TAFEN Dirane Willy" userId="e89ee120-d1b3-4efd-bdd2-ca7f8f05a15a" providerId="ADAL" clId="{28C844D8-70A4-4AC8-8512-94D790975362}" dt="2020-06-18T09:36:27.228" v="72" actId="26606"/>
          <ac:spMkLst>
            <pc:docMk/>
            <pc:sldMk cId="3020502464" sldId="256"/>
            <ac:spMk id="1064" creationId="{8EE702CF-91CE-4661-ACBF-3C8160D1B433}"/>
          </ac:spMkLst>
        </pc:spChg>
        <pc:spChg chg="add del">
          <ac:chgData name="TAFEN Dirane Willy" userId="e89ee120-d1b3-4efd-bdd2-ca7f8f05a15a" providerId="ADAL" clId="{28C844D8-70A4-4AC8-8512-94D790975362}" dt="2020-06-18T09:36:39.932" v="77" actId="26606"/>
          <ac:spMkLst>
            <pc:docMk/>
            <pc:sldMk cId="3020502464" sldId="256"/>
            <ac:spMk id="1065" creationId="{EEA2DC21-E0AF-40D8-B5CC-1F09F360CC51}"/>
          </ac:spMkLst>
        </pc:spChg>
        <pc:spChg chg="add del">
          <ac:chgData name="TAFEN Dirane Willy" userId="e89ee120-d1b3-4efd-bdd2-ca7f8f05a15a" providerId="ADAL" clId="{28C844D8-70A4-4AC8-8512-94D790975362}" dt="2020-06-18T09:36:39.932" v="77" actId="26606"/>
          <ac:spMkLst>
            <pc:docMk/>
            <pc:sldMk cId="3020502464" sldId="256"/>
            <ac:spMk id="1066" creationId="{E11B00EC-2A63-48AE-A5DD-6DA6FB7E21CF}"/>
          </ac:spMkLst>
        </pc:spChg>
        <pc:spChg chg="add del">
          <ac:chgData name="TAFEN Dirane Willy" userId="e89ee120-d1b3-4efd-bdd2-ca7f8f05a15a" providerId="ADAL" clId="{28C844D8-70A4-4AC8-8512-94D790975362}" dt="2020-06-18T09:36:39.932" v="77" actId="26606"/>
          <ac:spMkLst>
            <pc:docMk/>
            <pc:sldMk cId="3020502464" sldId="256"/>
            <ac:spMk id="1067" creationId="{C1E4057D-EAC3-4537-95F1-BAECA594523B}"/>
          </ac:spMkLst>
        </pc:spChg>
        <pc:spChg chg="add del">
          <ac:chgData name="TAFEN Dirane Willy" userId="e89ee120-d1b3-4efd-bdd2-ca7f8f05a15a" providerId="ADAL" clId="{28C844D8-70A4-4AC8-8512-94D790975362}" dt="2020-06-18T09:36:39.932" v="77" actId="26606"/>
          <ac:spMkLst>
            <pc:docMk/>
            <pc:sldMk cId="3020502464" sldId="256"/>
            <ac:spMk id="1068" creationId="{3B44B6CB-4352-43A0-A5FE-AD317DD5850A}"/>
          </ac:spMkLst>
        </pc:spChg>
        <pc:spChg chg="add del">
          <ac:chgData name="TAFEN Dirane Willy" userId="e89ee120-d1b3-4efd-bdd2-ca7f8f05a15a" providerId="ADAL" clId="{28C844D8-70A4-4AC8-8512-94D790975362}" dt="2020-06-18T09:36:40.805" v="79" actId="26606"/>
          <ac:spMkLst>
            <pc:docMk/>
            <pc:sldMk cId="3020502464" sldId="256"/>
            <ac:spMk id="1070" creationId="{8C790BE2-4E4F-4AAF-81A2-4A6F4885EBE6}"/>
          </ac:spMkLst>
        </pc:spChg>
        <pc:spChg chg="add del">
          <ac:chgData name="TAFEN Dirane Willy" userId="e89ee120-d1b3-4efd-bdd2-ca7f8f05a15a" providerId="ADAL" clId="{28C844D8-70A4-4AC8-8512-94D790975362}" dt="2020-06-18T09:36:40.805" v="79" actId="26606"/>
          <ac:spMkLst>
            <pc:docMk/>
            <pc:sldMk cId="3020502464" sldId="256"/>
            <ac:spMk id="1071" creationId="{D28B54C3-B57B-472A-B96E-1FCB67093DC2}"/>
          </ac:spMkLst>
        </pc:spChg>
        <pc:spChg chg="add del">
          <ac:chgData name="TAFEN Dirane Willy" userId="e89ee120-d1b3-4efd-bdd2-ca7f8f05a15a" providerId="ADAL" clId="{28C844D8-70A4-4AC8-8512-94D790975362}" dt="2020-06-18T09:36:40.805" v="79" actId="26606"/>
          <ac:spMkLst>
            <pc:docMk/>
            <pc:sldMk cId="3020502464" sldId="256"/>
            <ac:spMk id="1072" creationId="{7DB3C429-F8DA-49B9-AF84-21996FCF78B5}"/>
          </ac:spMkLst>
        </pc:spChg>
        <pc:spChg chg="add del">
          <ac:chgData name="TAFEN Dirane Willy" userId="e89ee120-d1b3-4efd-bdd2-ca7f8f05a15a" providerId="ADAL" clId="{28C844D8-70A4-4AC8-8512-94D790975362}" dt="2020-06-18T09:36:40.805" v="79" actId="26606"/>
          <ac:spMkLst>
            <pc:docMk/>
            <pc:sldMk cId="3020502464" sldId="256"/>
            <ac:spMk id="1073" creationId="{C4C9F2B0-1044-46EB-8AEB-C3BFFDE6C2CC}"/>
          </ac:spMkLst>
        </pc:spChg>
        <pc:spChg chg="add del">
          <ac:chgData name="TAFEN Dirane Willy" userId="e89ee120-d1b3-4efd-bdd2-ca7f8f05a15a" providerId="ADAL" clId="{28C844D8-70A4-4AC8-8512-94D790975362}" dt="2020-06-18T09:36:40.805" v="79" actId="26606"/>
          <ac:spMkLst>
            <pc:docMk/>
            <pc:sldMk cId="3020502464" sldId="256"/>
            <ac:spMk id="1074" creationId="{32B3ACB3-D689-442E-8A40-8680B0FEB8A2}"/>
          </ac:spMkLst>
        </pc:spChg>
        <pc:spChg chg="add del">
          <ac:chgData name="TAFEN Dirane Willy" userId="e89ee120-d1b3-4efd-bdd2-ca7f8f05a15a" providerId="ADAL" clId="{28C844D8-70A4-4AC8-8512-94D790975362}" dt="2020-06-18T09:36:53.177" v="81" actId="26606"/>
          <ac:spMkLst>
            <pc:docMk/>
            <pc:sldMk cId="3020502464" sldId="256"/>
            <ac:spMk id="1076" creationId="{7A18C9FB-EC4C-4DAE-8F7D-C6E5AF607958}"/>
          </ac:spMkLst>
        </pc:spChg>
        <pc:spChg chg="add del">
          <ac:chgData name="TAFEN Dirane Willy" userId="e89ee120-d1b3-4efd-bdd2-ca7f8f05a15a" providerId="ADAL" clId="{28C844D8-70A4-4AC8-8512-94D790975362}" dt="2020-06-18T09:36:53.177" v="81" actId="26606"/>
          <ac:spMkLst>
            <pc:docMk/>
            <pc:sldMk cId="3020502464" sldId="256"/>
            <ac:spMk id="1077" creationId="{9A97FAAB-5E30-4176-BE96-C3DD3FB147F4}"/>
          </ac:spMkLst>
        </pc:spChg>
        <pc:spChg chg="add del">
          <ac:chgData name="TAFEN Dirane Willy" userId="e89ee120-d1b3-4efd-bdd2-ca7f8f05a15a" providerId="ADAL" clId="{28C844D8-70A4-4AC8-8512-94D790975362}" dt="2020-06-18T09:36:53.177" v="81" actId="26606"/>
          <ac:spMkLst>
            <pc:docMk/>
            <pc:sldMk cId="3020502464" sldId="256"/>
            <ac:spMk id="1078" creationId="{F47DB6CD-8E9E-4643-B3B6-01BD80429B3C}"/>
          </ac:spMkLst>
        </pc:spChg>
        <pc:picChg chg="add mod ord">
          <ac:chgData name="TAFEN Dirane Willy" userId="e89ee120-d1b3-4efd-bdd2-ca7f8f05a15a" providerId="ADAL" clId="{28C844D8-70A4-4AC8-8512-94D790975362}" dt="2020-06-18T09:39:29.152" v="234" actId="26606"/>
          <ac:picMkLst>
            <pc:docMk/>
            <pc:sldMk cId="3020502464" sldId="256"/>
            <ac:picMk id="5" creationId="{AA0EEF75-B621-4EC8-9817-D616B23A97C9}"/>
          </ac:picMkLst>
        </pc:picChg>
        <pc:picChg chg="add del mod ord">
          <ac:chgData name="TAFEN Dirane Willy" userId="e89ee120-d1b3-4efd-bdd2-ca7f8f05a15a" providerId="ADAL" clId="{28C844D8-70A4-4AC8-8512-94D790975362}" dt="2020-06-18T09:37:01.364" v="86"/>
          <ac:picMkLst>
            <pc:docMk/>
            <pc:sldMk cId="3020502464" sldId="256"/>
            <ac:picMk id="1026" creationId="{F63A10A6-94CB-4458-9C6E-6B47A8B56930}"/>
          </ac:picMkLst>
        </pc:picChg>
        <pc:cxnChg chg="add del">
          <ac:chgData name="TAFEN Dirane Willy" userId="e89ee120-d1b3-4efd-bdd2-ca7f8f05a15a" providerId="ADAL" clId="{28C844D8-70A4-4AC8-8512-94D790975362}" dt="2020-06-18T09:34:26.176" v="57" actId="26606"/>
          <ac:cxnSpMkLst>
            <pc:docMk/>
            <pc:sldMk cId="3020502464" sldId="256"/>
            <ac:cxnSpMk id="79" creationId="{BC6D0BA2-2FCA-496D-A55A-C56A7B3E09D8}"/>
          </ac:cxnSpMkLst>
        </pc:cxnChg>
        <pc:cxnChg chg="add del">
          <ac:chgData name="TAFEN Dirane Willy" userId="e89ee120-d1b3-4efd-bdd2-ca7f8f05a15a" providerId="ADAL" clId="{28C844D8-70A4-4AC8-8512-94D790975362}" dt="2020-06-18T09:34:26.176" v="57" actId="26606"/>
          <ac:cxnSpMkLst>
            <pc:docMk/>
            <pc:sldMk cId="3020502464" sldId="256"/>
            <ac:cxnSpMk id="81" creationId="{EA158404-99A1-4EB0-B63C-8744C273AC0A}"/>
          </ac:cxnSpMkLst>
        </pc:cxnChg>
        <pc:cxnChg chg="add del">
          <ac:chgData name="TAFEN Dirane Willy" userId="e89ee120-d1b3-4efd-bdd2-ca7f8f05a15a" providerId="ADAL" clId="{28C844D8-70A4-4AC8-8512-94D790975362}" dt="2020-06-18T09:34:26.176" v="57" actId="26606"/>
          <ac:cxnSpMkLst>
            <pc:docMk/>
            <pc:sldMk cId="3020502464" sldId="256"/>
            <ac:cxnSpMk id="83" creationId="{B1848EA8-FE52-4762-AE9B-5D1DD4C33621}"/>
          </ac:cxnSpMkLst>
        </pc:cxnChg>
        <pc:cxnChg chg="add del">
          <ac:chgData name="TAFEN Dirane Willy" userId="e89ee120-d1b3-4efd-bdd2-ca7f8f05a15a" providerId="ADAL" clId="{28C844D8-70A4-4AC8-8512-94D790975362}" dt="2020-06-18T09:34:27.738" v="59" actId="26606"/>
          <ac:cxnSpMkLst>
            <pc:docMk/>
            <pc:sldMk cId="3020502464" sldId="256"/>
            <ac:cxnSpMk id="1034" creationId="{F7F57F6B-E621-4E40-A34D-2FE12902AA20}"/>
          </ac:cxnSpMkLst>
        </pc:cxnChg>
        <pc:cxnChg chg="add del">
          <ac:chgData name="TAFEN Dirane Willy" userId="e89ee120-d1b3-4efd-bdd2-ca7f8f05a15a" providerId="ADAL" clId="{28C844D8-70A4-4AC8-8512-94D790975362}" dt="2020-06-18T09:36:27.855" v="73" actId="26606"/>
          <ac:cxnSpMkLst>
            <pc:docMk/>
            <pc:sldMk cId="3020502464" sldId="256"/>
            <ac:cxnSpMk id="1047" creationId="{BC6D0BA2-2FCA-496D-A55A-C56A7B3E09D8}"/>
          </ac:cxnSpMkLst>
        </pc:cxnChg>
        <pc:cxnChg chg="add del">
          <ac:chgData name="TAFEN Dirane Willy" userId="e89ee120-d1b3-4efd-bdd2-ca7f8f05a15a" providerId="ADAL" clId="{28C844D8-70A4-4AC8-8512-94D790975362}" dt="2020-06-18T09:36:27.855" v="73" actId="26606"/>
          <ac:cxnSpMkLst>
            <pc:docMk/>
            <pc:sldMk cId="3020502464" sldId="256"/>
            <ac:cxnSpMk id="1048" creationId="{EA158404-99A1-4EB0-B63C-8744C273AC0A}"/>
          </ac:cxnSpMkLst>
        </pc:cxnChg>
        <pc:cxnChg chg="add del">
          <ac:chgData name="TAFEN Dirane Willy" userId="e89ee120-d1b3-4efd-bdd2-ca7f8f05a15a" providerId="ADAL" clId="{28C844D8-70A4-4AC8-8512-94D790975362}" dt="2020-06-18T09:36:27.855" v="73" actId="26606"/>
          <ac:cxnSpMkLst>
            <pc:docMk/>
            <pc:sldMk cId="3020502464" sldId="256"/>
            <ac:cxnSpMk id="1049" creationId="{B1848EA8-FE52-4762-AE9B-5D1DD4C33621}"/>
          </ac:cxnSpMkLst>
        </pc:cxnChg>
        <pc:cxnChg chg="add del">
          <ac:chgData name="TAFEN Dirane Willy" userId="e89ee120-d1b3-4efd-bdd2-ca7f8f05a15a" providerId="ADAL" clId="{28C844D8-70A4-4AC8-8512-94D790975362}" dt="2020-06-18T09:36:38.472" v="75" actId="26606"/>
          <ac:cxnSpMkLst>
            <pc:docMk/>
            <pc:sldMk cId="3020502464" sldId="256"/>
            <ac:cxnSpMk id="1052" creationId="{BC6D0BA2-2FCA-496D-A55A-C56A7B3E09D8}"/>
          </ac:cxnSpMkLst>
        </pc:cxnChg>
        <pc:cxnChg chg="add del">
          <ac:chgData name="TAFEN Dirane Willy" userId="e89ee120-d1b3-4efd-bdd2-ca7f8f05a15a" providerId="ADAL" clId="{28C844D8-70A4-4AC8-8512-94D790975362}" dt="2020-06-18T09:36:38.472" v="75" actId="26606"/>
          <ac:cxnSpMkLst>
            <pc:docMk/>
            <pc:sldMk cId="3020502464" sldId="256"/>
            <ac:cxnSpMk id="1056" creationId="{EA158404-99A1-4EB0-B63C-8744C273AC0A}"/>
          </ac:cxnSpMkLst>
        </pc:cxnChg>
        <pc:cxnChg chg="add del">
          <ac:chgData name="TAFEN Dirane Willy" userId="e89ee120-d1b3-4efd-bdd2-ca7f8f05a15a" providerId="ADAL" clId="{28C844D8-70A4-4AC8-8512-94D790975362}" dt="2020-06-18T09:36:38.472" v="75" actId="26606"/>
          <ac:cxnSpMkLst>
            <pc:docMk/>
            <pc:sldMk cId="3020502464" sldId="256"/>
            <ac:cxnSpMk id="1061" creationId="{B1848EA8-FE52-4762-AE9B-5D1DD4C33621}"/>
          </ac:cxnSpMkLst>
        </pc:cxnChg>
        <pc:cxnChg chg="add del">
          <ac:chgData name="TAFEN Dirane Willy" userId="e89ee120-d1b3-4efd-bdd2-ca7f8f05a15a" providerId="ADAL" clId="{28C844D8-70A4-4AC8-8512-94D790975362}" dt="2020-06-18T09:36:27.228" v="72" actId="26606"/>
          <ac:cxnSpMkLst>
            <pc:docMk/>
            <pc:sldMk cId="3020502464" sldId="256"/>
            <ac:cxnSpMk id="1063" creationId="{F7F57F6B-E621-4E40-A34D-2FE12902AA20}"/>
          </ac:cxnSpMkLst>
        </pc:cxnChg>
      </pc:sldChg>
      <pc:sldChg chg="addSp modSp new mod setBg">
        <pc:chgData name="TAFEN Dirane Willy" userId="e89ee120-d1b3-4efd-bdd2-ca7f8f05a15a" providerId="ADAL" clId="{28C844D8-70A4-4AC8-8512-94D790975362}" dt="2020-06-18T19:19:12.413" v="9698" actId="20577"/>
        <pc:sldMkLst>
          <pc:docMk/>
          <pc:sldMk cId="1038552201" sldId="257"/>
        </pc:sldMkLst>
        <pc:spChg chg="mod">
          <ac:chgData name="TAFEN Dirane Willy" userId="e89ee120-d1b3-4efd-bdd2-ca7f8f05a15a" providerId="ADAL" clId="{28C844D8-70A4-4AC8-8512-94D790975362}" dt="2020-06-18T09:44:42.239" v="394" actId="26606"/>
          <ac:spMkLst>
            <pc:docMk/>
            <pc:sldMk cId="1038552201" sldId="257"/>
            <ac:spMk id="2" creationId="{E195CDF1-C7FC-4B95-9120-135DE8588AA3}"/>
          </ac:spMkLst>
        </pc:spChg>
        <pc:spChg chg="mod">
          <ac:chgData name="TAFEN Dirane Willy" userId="e89ee120-d1b3-4efd-bdd2-ca7f8f05a15a" providerId="ADAL" clId="{28C844D8-70A4-4AC8-8512-94D790975362}" dt="2020-06-18T19:19:12.413" v="9698" actId="20577"/>
          <ac:spMkLst>
            <pc:docMk/>
            <pc:sldMk cId="1038552201" sldId="257"/>
            <ac:spMk id="3" creationId="{0210BE12-D654-4BE4-BDA3-90732D5E6BD1}"/>
          </ac:spMkLst>
        </pc:spChg>
        <pc:spChg chg="add">
          <ac:chgData name="TAFEN Dirane Willy" userId="e89ee120-d1b3-4efd-bdd2-ca7f8f05a15a" providerId="ADAL" clId="{28C844D8-70A4-4AC8-8512-94D790975362}" dt="2020-06-18T09:44:42.239" v="394" actId="26606"/>
          <ac:spMkLst>
            <pc:docMk/>
            <pc:sldMk cId="1038552201" sldId="257"/>
            <ac:spMk id="10" creationId="{2C9A9DA9-7DC8-488B-A882-123947B0F3D9}"/>
          </ac:spMkLst>
        </pc:spChg>
        <pc:spChg chg="add">
          <ac:chgData name="TAFEN Dirane Willy" userId="e89ee120-d1b3-4efd-bdd2-ca7f8f05a15a" providerId="ADAL" clId="{28C844D8-70A4-4AC8-8512-94D790975362}" dt="2020-06-18T09:44:42.239" v="394" actId="26606"/>
          <ac:spMkLst>
            <pc:docMk/>
            <pc:sldMk cId="1038552201" sldId="257"/>
            <ac:spMk id="12" creationId="{57F6BDD4-E066-4008-8011-6CC31AEB4556}"/>
          </ac:spMkLst>
        </pc:spChg>
        <pc:spChg chg="add">
          <ac:chgData name="TAFEN Dirane Willy" userId="e89ee120-d1b3-4efd-bdd2-ca7f8f05a15a" providerId="ADAL" clId="{28C844D8-70A4-4AC8-8512-94D790975362}" dt="2020-06-18T09:44:42.239" v="394" actId="26606"/>
          <ac:spMkLst>
            <pc:docMk/>
            <pc:sldMk cId="1038552201" sldId="257"/>
            <ac:spMk id="14" creationId="{2711A8FB-68FC-45FC-B01E-38F809E2D439}"/>
          </ac:spMkLst>
        </pc:spChg>
        <pc:spChg chg="add">
          <ac:chgData name="TAFEN Dirane Willy" userId="e89ee120-d1b3-4efd-bdd2-ca7f8f05a15a" providerId="ADAL" clId="{28C844D8-70A4-4AC8-8512-94D790975362}" dt="2020-06-18T09:44:42.239" v="394" actId="26606"/>
          <ac:spMkLst>
            <pc:docMk/>
            <pc:sldMk cId="1038552201" sldId="257"/>
            <ac:spMk id="16" creationId="{2A865FE3-5FC9-4049-87CF-30019C46C0F5}"/>
          </ac:spMkLst>
        </pc:spChg>
        <pc:picChg chg="add">
          <ac:chgData name="TAFEN Dirane Willy" userId="e89ee120-d1b3-4efd-bdd2-ca7f8f05a15a" providerId="ADAL" clId="{28C844D8-70A4-4AC8-8512-94D790975362}" dt="2020-06-18T09:44:42.239" v="394" actId="26606"/>
          <ac:picMkLst>
            <pc:docMk/>
            <pc:sldMk cId="1038552201" sldId="257"/>
            <ac:picMk id="7" creationId="{7E8D6670-D493-49E0-A890-A1F07B094084}"/>
          </ac:picMkLst>
        </pc:picChg>
      </pc:sldChg>
      <pc:sldChg chg="modSp add del mod">
        <pc:chgData name="TAFEN Dirane Willy" userId="e89ee120-d1b3-4efd-bdd2-ca7f8f05a15a" providerId="ADAL" clId="{28C844D8-70A4-4AC8-8512-94D790975362}" dt="2020-06-18T09:45:00.643" v="397" actId="47"/>
        <pc:sldMkLst>
          <pc:docMk/>
          <pc:sldMk cId="4082570070" sldId="258"/>
        </pc:sldMkLst>
        <pc:spChg chg="mod">
          <ac:chgData name="TAFEN Dirane Willy" userId="e89ee120-d1b3-4efd-bdd2-ca7f8f05a15a" providerId="ADAL" clId="{28C844D8-70A4-4AC8-8512-94D790975362}" dt="2020-06-18T09:44:04.402" v="393" actId="207"/>
          <ac:spMkLst>
            <pc:docMk/>
            <pc:sldMk cId="4082570070" sldId="258"/>
            <ac:spMk id="3" creationId="{0210BE12-D654-4BE4-BDA3-90732D5E6BD1}"/>
          </ac:spMkLst>
        </pc:spChg>
      </pc:sldChg>
      <pc:sldChg chg="addSp delSp modSp add mod setBg delDesignElem">
        <pc:chgData name="TAFEN Dirane Willy" userId="e89ee120-d1b3-4efd-bdd2-ca7f8f05a15a" providerId="ADAL" clId="{28C844D8-70A4-4AC8-8512-94D790975362}" dt="2020-06-18T09:51:39.397" v="403" actId="26606"/>
        <pc:sldMkLst>
          <pc:docMk/>
          <pc:sldMk cId="2778944423" sldId="259"/>
        </pc:sldMkLst>
        <pc:spChg chg="mod">
          <ac:chgData name="TAFEN Dirane Willy" userId="e89ee120-d1b3-4efd-bdd2-ca7f8f05a15a" providerId="ADAL" clId="{28C844D8-70A4-4AC8-8512-94D790975362}" dt="2020-06-18T09:51:39.397" v="403" actId="26606"/>
          <ac:spMkLst>
            <pc:docMk/>
            <pc:sldMk cId="2778944423" sldId="259"/>
            <ac:spMk id="2" creationId="{2D67D300-E962-4597-9CDD-B0711415A3EC}"/>
          </ac:spMkLst>
        </pc:spChg>
        <pc:spChg chg="mod">
          <ac:chgData name="TAFEN Dirane Willy" userId="e89ee120-d1b3-4efd-bdd2-ca7f8f05a15a" providerId="ADAL" clId="{28C844D8-70A4-4AC8-8512-94D790975362}" dt="2020-06-18T09:51:39.397" v="403" actId="26606"/>
          <ac:spMkLst>
            <pc:docMk/>
            <pc:sldMk cId="2778944423" sldId="259"/>
            <ac:spMk id="3" creationId="{BAEAF66F-CF19-4412-A244-5A6F57E2EF65}"/>
          </ac:spMkLst>
        </pc:spChg>
        <pc:spChg chg="add">
          <ac:chgData name="TAFEN Dirane Willy" userId="e89ee120-d1b3-4efd-bdd2-ca7f8f05a15a" providerId="ADAL" clId="{28C844D8-70A4-4AC8-8512-94D790975362}" dt="2020-06-18T09:51:39.397" v="403" actId="26606"/>
          <ac:spMkLst>
            <pc:docMk/>
            <pc:sldMk cId="2778944423" sldId="259"/>
            <ac:spMk id="11" creationId="{7D5D2E51-A652-4FCB-ADE3-8974F2723C34}"/>
          </ac:spMkLst>
        </pc:spChg>
        <pc:spChg chg="del">
          <ac:chgData name="TAFEN Dirane Willy" userId="e89ee120-d1b3-4efd-bdd2-ca7f8f05a15a" providerId="ADAL" clId="{28C844D8-70A4-4AC8-8512-94D790975362}" dt="2020-06-18T09:51:30.942" v="401"/>
          <ac:spMkLst>
            <pc:docMk/>
            <pc:sldMk cId="2778944423" sldId="259"/>
            <ac:spMk id="14" creationId="{EA9E6440-28AB-43CB-B9F2-B84F6A187783}"/>
          </ac:spMkLst>
        </pc:spChg>
        <pc:spChg chg="add">
          <ac:chgData name="TAFEN Dirane Willy" userId="e89ee120-d1b3-4efd-bdd2-ca7f8f05a15a" providerId="ADAL" clId="{28C844D8-70A4-4AC8-8512-94D790975362}" dt="2020-06-18T09:51:39.397" v="403" actId="26606"/>
          <ac:spMkLst>
            <pc:docMk/>
            <pc:sldMk cId="2778944423" sldId="259"/>
            <ac:spMk id="16" creationId="{08E18253-076D-4D89-968E-FCD8887E2B27}"/>
          </ac:spMkLst>
        </pc:spChg>
        <pc:spChg chg="add">
          <ac:chgData name="TAFEN Dirane Willy" userId="e89ee120-d1b3-4efd-bdd2-ca7f8f05a15a" providerId="ADAL" clId="{28C844D8-70A4-4AC8-8512-94D790975362}" dt="2020-06-18T09:51:39.397" v="403" actId="26606"/>
          <ac:spMkLst>
            <pc:docMk/>
            <pc:sldMk cId="2778944423" sldId="259"/>
            <ac:spMk id="18" creationId="{F6EBCC24-DE3B-4BAD-9624-83E1C2D665DD}"/>
          </ac:spMkLst>
        </pc:spChg>
        <pc:spChg chg="add">
          <ac:chgData name="TAFEN Dirane Willy" userId="e89ee120-d1b3-4efd-bdd2-ca7f8f05a15a" providerId="ADAL" clId="{28C844D8-70A4-4AC8-8512-94D790975362}" dt="2020-06-18T09:51:39.397" v="403" actId="26606"/>
          <ac:spMkLst>
            <pc:docMk/>
            <pc:sldMk cId="2778944423" sldId="259"/>
            <ac:spMk id="20" creationId="{8C07AF1D-AB44-447B-BC2F-DBECCC06C02A}"/>
          </ac:spMkLst>
        </pc:spChg>
        <pc:spChg chg="add">
          <ac:chgData name="TAFEN Dirane Willy" userId="e89ee120-d1b3-4efd-bdd2-ca7f8f05a15a" providerId="ADAL" clId="{28C844D8-70A4-4AC8-8512-94D790975362}" dt="2020-06-18T09:51:39.397" v="403" actId="26606"/>
          <ac:spMkLst>
            <pc:docMk/>
            <pc:sldMk cId="2778944423" sldId="259"/>
            <ac:spMk id="22" creationId="{6FCD70E2-BD62-41E4-975D-E58B07928F6F}"/>
          </ac:spMkLst>
        </pc:spChg>
        <pc:picChg chg="mod">
          <ac:chgData name="TAFEN Dirane Willy" userId="e89ee120-d1b3-4efd-bdd2-ca7f8f05a15a" providerId="ADAL" clId="{28C844D8-70A4-4AC8-8512-94D790975362}" dt="2020-06-18T09:51:39.397" v="403" actId="26606"/>
          <ac:picMkLst>
            <pc:docMk/>
            <pc:sldMk cId="2778944423" sldId="259"/>
            <ac:picMk id="5" creationId="{40DDE305-8D3F-4412-A005-3C5FCB9B6DCA}"/>
          </ac:picMkLst>
        </pc:picChg>
        <pc:picChg chg="mod">
          <ac:chgData name="TAFEN Dirane Willy" userId="e89ee120-d1b3-4efd-bdd2-ca7f8f05a15a" providerId="ADAL" clId="{28C844D8-70A4-4AC8-8512-94D790975362}" dt="2020-06-18T09:51:39.397" v="403" actId="26606"/>
          <ac:picMkLst>
            <pc:docMk/>
            <pc:sldMk cId="2778944423" sldId="259"/>
            <ac:picMk id="7" creationId="{E2F6F98F-42AE-4DAE-9A54-7C0B60A8976E}"/>
          </ac:picMkLst>
        </pc:picChg>
        <pc:picChg chg="mod">
          <ac:chgData name="TAFEN Dirane Willy" userId="e89ee120-d1b3-4efd-bdd2-ca7f8f05a15a" providerId="ADAL" clId="{28C844D8-70A4-4AC8-8512-94D790975362}" dt="2020-06-18T09:51:39.397" v="403" actId="26606"/>
          <ac:picMkLst>
            <pc:docMk/>
            <pc:sldMk cId="2778944423" sldId="259"/>
            <ac:picMk id="9" creationId="{14753DDA-CEE3-4BCD-8765-2BF1359BD085}"/>
          </ac:picMkLst>
        </pc:picChg>
      </pc:sldChg>
      <pc:sldChg chg="add del">
        <pc:chgData name="TAFEN Dirane Willy" userId="e89ee120-d1b3-4efd-bdd2-ca7f8f05a15a" providerId="ADAL" clId="{28C844D8-70A4-4AC8-8512-94D790975362}" dt="2020-06-18T09:45:00.643" v="397" actId="47"/>
        <pc:sldMkLst>
          <pc:docMk/>
          <pc:sldMk cId="3314752343" sldId="259"/>
        </pc:sldMkLst>
      </pc:sldChg>
      <pc:sldChg chg="modSp add mod">
        <pc:chgData name="TAFEN Dirane Willy" userId="e89ee120-d1b3-4efd-bdd2-ca7f8f05a15a" providerId="ADAL" clId="{28C844D8-70A4-4AC8-8512-94D790975362}" dt="2020-06-18T09:52:05.416" v="407" actId="207"/>
        <pc:sldMkLst>
          <pc:docMk/>
          <pc:sldMk cId="853858602" sldId="260"/>
        </pc:sldMkLst>
        <pc:spChg chg="mod">
          <ac:chgData name="TAFEN Dirane Willy" userId="e89ee120-d1b3-4efd-bdd2-ca7f8f05a15a" providerId="ADAL" clId="{28C844D8-70A4-4AC8-8512-94D790975362}" dt="2020-06-18T09:52:05.416" v="407" actId="207"/>
          <ac:spMkLst>
            <pc:docMk/>
            <pc:sldMk cId="853858602" sldId="260"/>
            <ac:spMk id="3" creationId="{0210BE12-D654-4BE4-BDA3-90732D5E6BD1}"/>
          </ac:spMkLst>
        </pc:spChg>
      </pc:sldChg>
      <pc:sldChg chg="modSp add mod">
        <pc:chgData name="TAFEN Dirane Willy" userId="e89ee120-d1b3-4efd-bdd2-ca7f8f05a15a" providerId="ADAL" clId="{28C844D8-70A4-4AC8-8512-94D790975362}" dt="2020-06-18T09:52:16.178" v="411" actId="207"/>
        <pc:sldMkLst>
          <pc:docMk/>
          <pc:sldMk cId="1837149972" sldId="261"/>
        </pc:sldMkLst>
        <pc:spChg chg="mod">
          <ac:chgData name="TAFEN Dirane Willy" userId="e89ee120-d1b3-4efd-bdd2-ca7f8f05a15a" providerId="ADAL" clId="{28C844D8-70A4-4AC8-8512-94D790975362}" dt="2020-06-18T09:52:16.178" v="411" actId="207"/>
          <ac:spMkLst>
            <pc:docMk/>
            <pc:sldMk cId="1837149972" sldId="261"/>
            <ac:spMk id="3" creationId="{0210BE12-D654-4BE4-BDA3-90732D5E6BD1}"/>
          </ac:spMkLst>
        </pc:spChg>
      </pc:sldChg>
      <pc:sldChg chg="new del">
        <pc:chgData name="TAFEN Dirane Willy" userId="e89ee120-d1b3-4efd-bdd2-ca7f8f05a15a" providerId="ADAL" clId="{28C844D8-70A4-4AC8-8512-94D790975362}" dt="2020-06-18T09:51:42.959" v="404" actId="47"/>
        <pc:sldMkLst>
          <pc:docMk/>
          <pc:sldMk cId="2292546860" sldId="262"/>
        </pc:sldMkLst>
      </pc:sldChg>
      <pc:sldChg chg="modSp add mod">
        <pc:chgData name="TAFEN Dirane Willy" userId="e89ee120-d1b3-4efd-bdd2-ca7f8f05a15a" providerId="ADAL" clId="{28C844D8-70A4-4AC8-8512-94D790975362}" dt="2020-06-18T10:12:26.769" v="1067" actId="207"/>
        <pc:sldMkLst>
          <pc:docMk/>
          <pc:sldMk cId="2664274656" sldId="262"/>
        </pc:sldMkLst>
        <pc:spChg chg="mod">
          <ac:chgData name="TAFEN Dirane Willy" userId="e89ee120-d1b3-4efd-bdd2-ca7f8f05a15a" providerId="ADAL" clId="{28C844D8-70A4-4AC8-8512-94D790975362}" dt="2020-06-18T10:12:26.769" v="1067" actId="207"/>
          <ac:spMkLst>
            <pc:docMk/>
            <pc:sldMk cId="2664274656" sldId="262"/>
            <ac:spMk id="3" creationId="{0210BE12-D654-4BE4-BDA3-90732D5E6BD1}"/>
          </ac:spMkLst>
        </pc:spChg>
      </pc:sldChg>
      <pc:sldChg chg="addSp delSp modSp new mod setBg">
        <pc:chgData name="TAFEN Dirane Willy" userId="e89ee120-d1b3-4efd-bdd2-ca7f8f05a15a" providerId="ADAL" clId="{28C844D8-70A4-4AC8-8512-94D790975362}" dt="2020-06-18T10:11:47.919" v="1065" actId="20577"/>
        <pc:sldMkLst>
          <pc:docMk/>
          <pc:sldMk cId="1032758180" sldId="263"/>
        </pc:sldMkLst>
        <pc:spChg chg="mod">
          <ac:chgData name="TAFEN Dirane Willy" userId="e89ee120-d1b3-4efd-bdd2-ca7f8f05a15a" providerId="ADAL" clId="{28C844D8-70A4-4AC8-8512-94D790975362}" dt="2020-06-18T10:11:47.919" v="1065" actId="20577"/>
          <ac:spMkLst>
            <pc:docMk/>
            <pc:sldMk cId="1032758180" sldId="263"/>
            <ac:spMk id="2" creationId="{4E94B8BC-8EC9-449B-9315-8429FE21D3D5}"/>
          </ac:spMkLst>
        </pc:spChg>
        <pc:spChg chg="add del mod">
          <ac:chgData name="TAFEN Dirane Willy" userId="e89ee120-d1b3-4efd-bdd2-ca7f8f05a15a" providerId="ADAL" clId="{28C844D8-70A4-4AC8-8512-94D790975362}" dt="2020-06-18T09:54:16.156" v="450" actId="26606"/>
          <ac:spMkLst>
            <pc:docMk/>
            <pc:sldMk cId="1032758180" sldId="263"/>
            <ac:spMk id="3" creationId="{509DF6AC-F3D1-4A8A-BCE3-0DD0F691693C}"/>
          </ac:spMkLst>
        </pc:spChg>
        <pc:spChg chg="add del">
          <ac:chgData name="TAFEN Dirane Willy" userId="e89ee120-d1b3-4efd-bdd2-ca7f8f05a15a" providerId="ADAL" clId="{28C844D8-70A4-4AC8-8512-94D790975362}" dt="2020-06-18T09:53:59.487" v="437" actId="26606"/>
          <ac:spMkLst>
            <pc:docMk/>
            <pc:sldMk cId="1032758180" sldId="263"/>
            <ac:spMk id="9" creationId="{0B9EE3F3-89B7-43C3-8651-C4C96830993D}"/>
          </ac:spMkLst>
        </pc:spChg>
        <pc:spChg chg="add del">
          <ac:chgData name="TAFEN Dirane Willy" userId="e89ee120-d1b3-4efd-bdd2-ca7f8f05a15a" providerId="ADAL" clId="{28C844D8-70A4-4AC8-8512-94D790975362}" dt="2020-06-18T09:53:59.487" v="437" actId="26606"/>
          <ac:spMkLst>
            <pc:docMk/>
            <pc:sldMk cId="1032758180" sldId="263"/>
            <ac:spMk id="11" creationId="{33AE4636-AEEC-45D6-84D4-7AC2DA48ECF8}"/>
          </ac:spMkLst>
        </pc:spChg>
        <pc:spChg chg="add del">
          <ac:chgData name="TAFEN Dirane Willy" userId="e89ee120-d1b3-4efd-bdd2-ca7f8f05a15a" providerId="ADAL" clId="{28C844D8-70A4-4AC8-8512-94D790975362}" dt="2020-06-18T09:53:59.487" v="437" actId="26606"/>
          <ac:spMkLst>
            <pc:docMk/>
            <pc:sldMk cId="1032758180" sldId="263"/>
            <ac:spMk id="13" creationId="{8D9CE0F4-2EB2-4F1F-8AAC-DB3571D9FE10}"/>
          </ac:spMkLst>
        </pc:spChg>
        <pc:spChg chg="add del">
          <ac:chgData name="TAFEN Dirane Willy" userId="e89ee120-d1b3-4efd-bdd2-ca7f8f05a15a" providerId="ADAL" clId="{28C844D8-70A4-4AC8-8512-94D790975362}" dt="2020-06-18T09:54:04.063" v="439" actId="26606"/>
          <ac:spMkLst>
            <pc:docMk/>
            <pc:sldMk cId="1032758180" sldId="263"/>
            <ac:spMk id="15" creationId="{A3473CF9-37EB-43E7-89EF-D2D1C53D1DAC}"/>
          </ac:spMkLst>
        </pc:spChg>
        <pc:spChg chg="add del">
          <ac:chgData name="TAFEN Dirane Willy" userId="e89ee120-d1b3-4efd-bdd2-ca7f8f05a15a" providerId="ADAL" clId="{28C844D8-70A4-4AC8-8512-94D790975362}" dt="2020-06-18T09:54:04.063" v="439" actId="26606"/>
          <ac:spMkLst>
            <pc:docMk/>
            <pc:sldMk cId="1032758180" sldId="263"/>
            <ac:spMk id="16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09:54:04.063" v="439" actId="26606"/>
          <ac:spMkLst>
            <pc:docMk/>
            <pc:sldMk cId="1032758180" sldId="263"/>
            <ac:spMk id="17" creationId="{586B4EF9-43BA-4655-A6FF-1D8E21574C95}"/>
          </ac:spMkLst>
        </pc:spChg>
        <pc:spChg chg="add del">
          <ac:chgData name="TAFEN Dirane Willy" userId="e89ee120-d1b3-4efd-bdd2-ca7f8f05a15a" providerId="ADAL" clId="{28C844D8-70A4-4AC8-8512-94D790975362}" dt="2020-06-18T09:54:04.063" v="439" actId="26606"/>
          <ac:spMkLst>
            <pc:docMk/>
            <pc:sldMk cId="1032758180" sldId="263"/>
            <ac:spMk id="18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09:54:04.063" v="439" actId="26606"/>
          <ac:spMkLst>
            <pc:docMk/>
            <pc:sldMk cId="1032758180" sldId="263"/>
            <ac:spMk id="19" creationId="{C1A1C5D3-C053-4EE9-BE1A-419B6E27CCAE}"/>
          </ac:spMkLst>
        </pc:spChg>
        <pc:spChg chg="add del">
          <ac:chgData name="TAFEN Dirane Willy" userId="e89ee120-d1b3-4efd-bdd2-ca7f8f05a15a" providerId="ADAL" clId="{28C844D8-70A4-4AC8-8512-94D790975362}" dt="2020-06-18T09:54:04.942" v="441" actId="26606"/>
          <ac:spMkLst>
            <pc:docMk/>
            <pc:sldMk cId="1032758180" sldId="263"/>
            <ac:spMk id="21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09:54:04.942" v="441" actId="26606"/>
          <ac:spMkLst>
            <pc:docMk/>
            <pc:sldMk cId="1032758180" sldId="263"/>
            <ac:spMk id="22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09:54:04.942" v="441" actId="26606"/>
          <ac:spMkLst>
            <pc:docMk/>
            <pc:sldMk cId="1032758180" sldId="263"/>
            <ac:spMk id="23" creationId="{017517EF-BD4D-4055-BDB4-A322C53568AD}"/>
          </ac:spMkLst>
        </pc:spChg>
        <pc:spChg chg="add del">
          <ac:chgData name="TAFEN Dirane Willy" userId="e89ee120-d1b3-4efd-bdd2-ca7f8f05a15a" providerId="ADAL" clId="{28C844D8-70A4-4AC8-8512-94D790975362}" dt="2020-06-18T09:54:04.942" v="441" actId="26606"/>
          <ac:spMkLst>
            <pc:docMk/>
            <pc:sldMk cId="1032758180" sldId="263"/>
            <ac:spMk id="24" creationId="{0ADDB668-2CA4-4D2B-9C34-3487CA330BA8}"/>
          </ac:spMkLst>
        </pc:spChg>
        <pc:spChg chg="add del">
          <ac:chgData name="TAFEN Dirane Willy" userId="e89ee120-d1b3-4efd-bdd2-ca7f8f05a15a" providerId="ADAL" clId="{28C844D8-70A4-4AC8-8512-94D790975362}" dt="2020-06-18T09:54:04.942" v="441" actId="26606"/>
          <ac:spMkLst>
            <pc:docMk/>
            <pc:sldMk cId="1032758180" sldId="263"/>
            <ac:spMk id="25" creationId="{2568BC19-F052-4108-93E1-6A3D1DEC072F}"/>
          </ac:spMkLst>
        </pc:spChg>
        <pc:spChg chg="add del">
          <ac:chgData name="TAFEN Dirane Willy" userId="e89ee120-d1b3-4efd-bdd2-ca7f8f05a15a" providerId="ADAL" clId="{28C844D8-70A4-4AC8-8512-94D790975362}" dt="2020-06-18T09:54:04.942" v="441" actId="26606"/>
          <ac:spMkLst>
            <pc:docMk/>
            <pc:sldMk cId="1032758180" sldId="263"/>
            <ac:spMk id="26" creationId="{D5FD337D-4D6B-4C8B-B6F5-121097E09881}"/>
          </ac:spMkLst>
        </pc:spChg>
        <pc:spChg chg="add del">
          <ac:chgData name="TAFEN Dirane Willy" userId="e89ee120-d1b3-4efd-bdd2-ca7f8f05a15a" providerId="ADAL" clId="{28C844D8-70A4-4AC8-8512-94D790975362}" dt="2020-06-18T09:54:07.941" v="443" actId="26606"/>
          <ac:spMkLst>
            <pc:docMk/>
            <pc:sldMk cId="1032758180" sldId="263"/>
            <ac:spMk id="28" creationId="{90D01200-0224-43C5-AB38-FB4D16B73FB7}"/>
          </ac:spMkLst>
        </pc:spChg>
        <pc:spChg chg="add del">
          <ac:chgData name="TAFEN Dirane Willy" userId="e89ee120-d1b3-4efd-bdd2-ca7f8f05a15a" providerId="ADAL" clId="{28C844D8-70A4-4AC8-8512-94D790975362}" dt="2020-06-18T09:54:07.941" v="443" actId="26606"/>
          <ac:spMkLst>
            <pc:docMk/>
            <pc:sldMk cId="1032758180" sldId="263"/>
            <ac:spMk id="29" creationId="{728A44A4-A002-4A88-9FC9-1D0566C97A47}"/>
          </ac:spMkLst>
        </pc:spChg>
        <pc:spChg chg="add del">
          <ac:chgData name="TAFEN Dirane Willy" userId="e89ee120-d1b3-4efd-bdd2-ca7f8f05a15a" providerId="ADAL" clId="{28C844D8-70A4-4AC8-8512-94D790975362}" dt="2020-06-18T09:54:07.941" v="443" actId="26606"/>
          <ac:spMkLst>
            <pc:docMk/>
            <pc:sldMk cId="1032758180" sldId="263"/>
            <ac:spMk id="30" creationId="{3E7D5C7B-DD16-401B-85CE-4AAA2A4F5136}"/>
          </ac:spMkLst>
        </pc:spChg>
        <pc:spChg chg="add del">
          <ac:chgData name="TAFEN Dirane Willy" userId="e89ee120-d1b3-4efd-bdd2-ca7f8f05a15a" providerId="ADAL" clId="{28C844D8-70A4-4AC8-8512-94D790975362}" dt="2020-06-18T09:54:07.941" v="443" actId="26606"/>
          <ac:spMkLst>
            <pc:docMk/>
            <pc:sldMk cId="1032758180" sldId="263"/>
            <ac:spMk id="31" creationId="{509DF6AC-F3D1-4A8A-BCE3-0DD0F691693C}"/>
          </ac:spMkLst>
        </pc:spChg>
        <pc:spChg chg="add del">
          <ac:chgData name="TAFEN Dirane Willy" userId="e89ee120-d1b3-4efd-bdd2-ca7f8f05a15a" providerId="ADAL" clId="{28C844D8-70A4-4AC8-8512-94D790975362}" dt="2020-06-18T09:54:09.352" v="445" actId="26606"/>
          <ac:spMkLst>
            <pc:docMk/>
            <pc:sldMk cId="1032758180" sldId="263"/>
            <ac:spMk id="33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09:54:09.352" v="445" actId="26606"/>
          <ac:spMkLst>
            <pc:docMk/>
            <pc:sldMk cId="1032758180" sldId="263"/>
            <ac:spMk id="34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09:54:09.352" v="445" actId="26606"/>
          <ac:spMkLst>
            <pc:docMk/>
            <pc:sldMk cId="1032758180" sldId="263"/>
            <ac:spMk id="35" creationId="{C1A1C5D3-C053-4EE9-BE1A-419B6E27CCAE}"/>
          </ac:spMkLst>
        </pc:spChg>
        <pc:spChg chg="add del">
          <ac:chgData name="TAFEN Dirane Willy" userId="e89ee120-d1b3-4efd-bdd2-ca7f8f05a15a" providerId="ADAL" clId="{28C844D8-70A4-4AC8-8512-94D790975362}" dt="2020-06-18T09:54:09.352" v="445" actId="26606"/>
          <ac:spMkLst>
            <pc:docMk/>
            <pc:sldMk cId="1032758180" sldId="263"/>
            <ac:spMk id="36" creationId="{A3473CF9-37EB-43E7-89EF-D2D1C53D1DAC}"/>
          </ac:spMkLst>
        </pc:spChg>
        <pc:spChg chg="add del">
          <ac:chgData name="TAFEN Dirane Willy" userId="e89ee120-d1b3-4efd-bdd2-ca7f8f05a15a" providerId="ADAL" clId="{28C844D8-70A4-4AC8-8512-94D790975362}" dt="2020-06-18T09:54:09.352" v="445" actId="26606"/>
          <ac:spMkLst>
            <pc:docMk/>
            <pc:sldMk cId="1032758180" sldId="263"/>
            <ac:spMk id="37" creationId="{586B4EF9-43BA-4655-A6FF-1D8E21574C95}"/>
          </ac:spMkLst>
        </pc:spChg>
        <pc:spChg chg="add del">
          <ac:chgData name="TAFEN Dirane Willy" userId="e89ee120-d1b3-4efd-bdd2-ca7f8f05a15a" providerId="ADAL" clId="{28C844D8-70A4-4AC8-8512-94D790975362}" dt="2020-06-18T09:54:14.856" v="447" actId="26606"/>
          <ac:spMkLst>
            <pc:docMk/>
            <pc:sldMk cId="1032758180" sldId="263"/>
            <ac:spMk id="39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09:54:14.856" v="447" actId="26606"/>
          <ac:spMkLst>
            <pc:docMk/>
            <pc:sldMk cId="1032758180" sldId="263"/>
            <ac:spMk id="40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09:54:14.856" v="447" actId="26606"/>
          <ac:spMkLst>
            <pc:docMk/>
            <pc:sldMk cId="1032758180" sldId="263"/>
            <ac:spMk id="41" creationId="{017517EF-BD4D-4055-BDB4-A322C53568AD}"/>
          </ac:spMkLst>
        </pc:spChg>
        <pc:spChg chg="add del">
          <ac:chgData name="TAFEN Dirane Willy" userId="e89ee120-d1b3-4efd-bdd2-ca7f8f05a15a" providerId="ADAL" clId="{28C844D8-70A4-4AC8-8512-94D790975362}" dt="2020-06-18T09:54:14.856" v="447" actId="26606"/>
          <ac:spMkLst>
            <pc:docMk/>
            <pc:sldMk cId="1032758180" sldId="263"/>
            <ac:spMk id="42" creationId="{0ADDB668-2CA4-4D2B-9C34-3487CA330BA8}"/>
          </ac:spMkLst>
        </pc:spChg>
        <pc:spChg chg="add del">
          <ac:chgData name="TAFEN Dirane Willy" userId="e89ee120-d1b3-4efd-bdd2-ca7f8f05a15a" providerId="ADAL" clId="{28C844D8-70A4-4AC8-8512-94D790975362}" dt="2020-06-18T09:54:14.856" v="447" actId="26606"/>
          <ac:spMkLst>
            <pc:docMk/>
            <pc:sldMk cId="1032758180" sldId="263"/>
            <ac:spMk id="43" creationId="{2568BC19-F052-4108-93E1-6A3D1DEC072F}"/>
          </ac:spMkLst>
        </pc:spChg>
        <pc:spChg chg="add del">
          <ac:chgData name="TAFEN Dirane Willy" userId="e89ee120-d1b3-4efd-bdd2-ca7f8f05a15a" providerId="ADAL" clId="{28C844D8-70A4-4AC8-8512-94D790975362}" dt="2020-06-18T09:54:14.856" v="447" actId="26606"/>
          <ac:spMkLst>
            <pc:docMk/>
            <pc:sldMk cId="1032758180" sldId="263"/>
            <ac:spMk id="44" creationId="{D5FD337D-4D6B-4C8B-B6F5-121097E09881}"/>
          </ac:spMkLst>
        </pc:spChg>
        <pc:spChg chg="add del">
          <ac:chgData name="TAFEN Dirane Willy" userId="e89ee120-d1b3-4efd-bdd2-ca7f8f05a15a" providerId="ADAL" clId="{28C844D8-70A4-4AC8-8512-94D790975362}" dt="2020-06-18T09:54:16.108" v="449" actId="26606"/>
          <ac:spMkLst>
            <pc:docMk/>
            <pc:sldMk cId="1032758180" sldId="263"/>
            <ac:spMk id="46" creationId="{2C9A9DA9-7DC8-488B-A882-123947B0F3D9}"/>
          </ac:spMkLst>
        </pc:spChg>
        <pc:spChg chg="add del">
          <ac:chgData name="TAFEN Dirane Willy" userId="e89ee120-d1b3-4efd-bdd2-ca7f8f05a15a" providerId="ADAL" clId="{28C844D8-70A4-4AC8-8512-94D790975362}" dt="2020-06-18T09:54:16.108" v="449" actId="26606"/>
          <ac:spMkLst>
            <pc:docMk/>
            <pc:sldMk cId="1032758180" sldId="263"/>
            <ac:spMk id="47" creationId="{57F6BDD4-E066-4008-8011-6CC31AEB4556}"/>
          </ac:spMkLst>
        </pc:spChg>
        <pc:spChg chg="add del">
          <ac:chgData name="TAFEN Dirane Willy" userId="e89ee120-d1b3-4efd-bdd2-ca7f8f05a15a" providerId="ADAL" clId="{28C844D8-70A4-4AC8-8512-94D790975362}" dt="2020-06-18T09:54:16.108" v="449" actId="26606"/>
          <ac:spMkLst>
            <pc:docMk/>
            <pc:sldMk cId="1032758180" sldId="263"/>
            <ac:spMk id="48" creationId="{2711A8FB-68FC-45FC-B01E-38F809E2D439}"/>
          </ac:spMkLst>
        </pc:spChg>
        <pc:spChg chg="add del">
          <ac:chgData name="TAFEN Dirane Willy" userId="e89ee120-d1b3-4efd-bdd2-ca7f8f05a15a" providerId="ADAL" clId="{28C844D8-70A4-4AC8-8512-94D790975362}" dt="2020-06-18T09:54:16.108" v="449" actId="26606"/>
          <ac:spMkLst>
            <pc:docMk/>
            <pc:sldMk cId="1032758180" sldId="263"/>
            <ac:spMk id="49" creationId="{2A865FE3-5FC9-4049-87CF-30019C46C0F5}"/>
          </ac:spMkLst>
        </pc:spChg>
        <pc:spChg chg="add del">
          <ac:chgData name="TAFEN Dirane Willy" userId="e89ee120-d1b3-4efd-bdd2-ca7f8f05a15a" providerId="ADAL" clId="{28C844D8-70A4-4AC8-8512-94D790975362}" dt="2020-06-18T09:54:16.108" v="449" actId="26606"/>
          <ac:spMkLst>
            <pc:docMk/>
            <pc:sldMk cId="1032758180" sldId="263"/>
            <ac:spMk id="50" creationId="{509DF6AC-F3D1-4A8A-BCE3-0DD0F691693C}"/>
          </ac:spMkLst>
        </pc:spChg>
        <pc:spChg chg="add del">
          <ac:chgData name="TAFEN Dirane Willy" userId="e89ee120-d1b3-4efd-bdd2-ca7f8f05a15a" providerId="ADAL" clId="{28C844D8-70A4-4AC8-8512-94D790975362}" dt="2020-06-18T09:55:37.478" v="536" actId="26606"/>
          <ac:spMkLst>
            <pc:docMk/>
            <pc:sldMk cId="1032758180" sldId="263"/>
            <ac:spMk id="52" creationId="{2C9A9DA9-7DC8-488B-A882-123947B0F3D9}"/>
          </ac:spMkLst>
        </pc:spChg>
        <pc:spChg chg="add del">
          <ac:chgData name="TAFEN Dirane Willy" userId="e89ee120-d1b3-4efd-bdd2-ca7f8f05a15a" providerId="ADAL" clId="{28C844D8-70A4-4AC8-8512-94D790975362}" dt="2020-06-18T09:55:37.478" v="536" actId="26606"/>
          <ac:spMkLst>
            <pc:docMk/>
            <pc:sldMk cId="1032758180" sldId="263"/>
            <ac:spMk id="53" creationId="{57F6BDD4-E066-4008-8011-6CC31AEB4556}"/>
          </ac:spMkLst>
        </pc:spChg>
        <pc:spChg chg="add del">
          <ac:chgData name="TAFEN Dirane Willy" userId="e89ee120-d1b3-4efd-bdd2-ca7f8f05a15a" providerId="ADAL" clId="{28C844D8-70A4-4AC8-8512-94D790975362}" dt="2020-06-18T09:55:37.478" v="536" actId="26606"/>
          <ac:spMkLst>
            <pc:docMk/>
            <pc:sldMk cId="1032758180" sldId="263"/>
            <ac:spMk id="54" creationId="{2711A8FB-68FC-45FC-B01E-38F809E2D439}"/>
          </ac:spMkLst>
        </pc:spChg>
        <pc:spChg chg="add del">
          <ac:chgData name="TAFEN Dirane Willy" userId="e89ee120-d1b3-4efd-bdd2-ca7f8f05a15a" providerId="ADAL" clId="{28C844D8-70A4-4AC8-8512-94D790975362}" dt="2020-06-18T09:55:37.478" v="536" actId="26606"/>
          <ac:spMkLst>
            <pc:docMk/>
            <pc:sldMk cId="1032758180" sldId="263"/>
            <ac:spMk id="55" creationId="{2A865FE3-5FC9-4049-87CF-30019C46C0F5}"/>
          </ac:spMkLst>
        </pc:spChg>
        <pc:spChg chg="add mod ord">
          <ac:chgData name="TAFEN Dirane Willy" userId="e89ee120-d1b3-4efd-bdd2-ca7f8f05a15a" providerId="ADAL" clId="{28C844D8-70A4-4AC8-8512-94D790975362}" dt="2020-06-18T09:55:37.478" v="536" actId="26606"/>
          <ac:spMkLst>
            <pc:docMk/>
            <pc:sldMk cId="1032758180" sldId="263"/>
            <ac:spMk id="56" creationId="{509DF6AC-F3D1-4A8A-BCE3-0DD0F691693C}"/>
          </ac:spMkLst>
        </pc:spChg>
        <pc:spChg chg="add del">
          <ac:chgData name="TAFEN Dirane Willy" userId="e89ee120-d1b3-4efd-bdd2-ca7f8f05a15a" providerId="ADAL" clId="{28C844D8-70A4-4AC8-8512-94D790975362}" dt="2020-06-18T09:55:30.872" v="533" actId="26606"/>
          <ac:spMkLst>
            <pc:docMk/>
            <pc:sldMk cId="1032758180" sldId="263"/>
            <ac:spMk id="61" creationId="{90D01200-0224-43C5-AB38-FB4D16B73FB7}"/>
          </ac:spMkLst>
        </pc:spChg>
        <pc:spChg chg="add del">
          <ac:chgData name="TAFEN Dirane Willy" userId="e89ee120-d1b3-4efd-bdd2-ca7f8f05a15a" providerId="ADAL" clId="{28C844D8-70A4-4AC8-8512-94D790975362}" dt="2020-06-18T09:55:30.872" v="533" actId="26606"/>
          <ac:spMkLst>
            <pc:docMk/>
            <pc:sldMk cId="1032758180" sldId="263"/>
            <ac:spMk id="63" creationId="{728A44A4-A002-4A88-9FC9-1D0566C97A47}"/>
          </ac:spMkLst>
        </pc:spChg>
        <pc:spChg chg="add del">
          <ac:chgData name="TAFEN Dirane Willy" userId="e89ee120-d1b3-4efd-bdd2-ca7f8f05a15a" providerId="ADAL" clId="{28C844D8-70A4-4AC8-8512-94D790975362}" dt="2020-06-18T09:55:30.872" v="533" actId="26606"/>
          <ac:spMkLst>
            <pc:docMk/>
            <pc:sldMk cId="1032758180" sldId="263"/>
            <ac:spMk id="65" creationId="{3E7D5C7B-DD16-401B-85CE-4AAA2A4F5136}"/>
          </ac:spMkLst>
        </pc:spChg>
        <pc:spChg chg="add del">
          <ac:chgData name="TAFEN Dirane Willy" userId="e89ee120-d1b3-4efd-bdd2-ca7f8f05a15a" providerId="ADAL" clId="{28C844D8-70A4-4AC8-8512-94D790975362}" dt="2020-06-18T09:55:37.462" v="535" actId="26606"/>
          <ac:spMkLst>
            <pc:docMk/>
            <pc:sldMk cId="1032758180" sldId="263"/>
            <ac:spMk id="67" creationId="{768EB4DD-3704-43AD-92B3-C4E0C6EA92CB}"/>
          </ac:spMkLst>
        </pc:spChg>
        <pc:spChg chg="add del">
          <ac:chgData name="TAFEN Dirane Willy" userId="e89ee120-d1b3-4efd-bdd2-ca7f8f05a15a" providerId="ADAL" clId="{28C844D8-70A4-4AC8-8512-94D790975362}" dt="2020-06-18T09:55:37.462" v="535" actId="26606"/>
          <ac:spMkLst>
            <pc:docMk/>
            <pc:sldMk cId="1032758180" sldId="263"/>
            <ac:spMk id="68" creationId="{84ECDE7A-6944-466D-8FFE-149A29BA6BAE}"/>
          </ac:spMkLst>
        </pc:spChg>
        <pc:spChg chg="add del">
          <ac:chgData name="TAFEN Dirane Willy" userId="e89ee120-d1b3-4efd-bdd2-ca7f8f05a15a" providerId="ADAL" clId="{28C844D8-70A4-4AC8-8512-94D790975362}" dt="2020-06-18T09:55:37.462" v="535" actId="26606"/>
          <ac:spMkLst>
            <pc:docMk/>
            <pc:sldMk cId="1032758180" sldId="263"/>
            <ac:spMk id="69" creationId="{B3420082-9415-44EC-802E-C77D71D59C57}"/>
          </ac:spMkLst>
        </pc:spChg>
        <pc:spChg chg="add del">
          <ac:chgData name="TAFEN Dirane Willy" userId="e89ee120-d1b3-4efd-bdd2-ca7f8f05a15a" providerId="ADAL" clId="{28C844D8-70A4-4AC8-8512-94D790975362}" dt="2020-06-18T09:55:37.462" v="535" actId="26606"/>
          <ac:spMkLst>
            <pc:docMk/>
            <pc:sldMk cId="1032758180" sldId="263"/>
            <ac:spMk id="70" creationId="{55A52C45-1FCB-4636-A80F-2849B8226C01}"/>
          </ac:spMkLst>
        </pc:spChg>
        <pc:spChg chg="add">
          <ac:chgData name="TAFEN Dirane Willy" userId="e89ee120-d1b3-4efd-bdd2-ca7f8f05a15a" providerId="ADAL" clId="{28C844D8-70A4-4AC8-8512-94D790975362}" dt="2020-06-18T09:55:37.478" v="536" actId="26606"/>
          <ac:spMkLst>
            <pc:docMk/>
            <pc:sldMk cId="1032758180" sldId="263"/>
            <ac:spMk id="72" creationId="{0288C6B4-AFC3-407F-A595-EFFD38D4CCAF}"/>
          </ac:spMkLst>
        </pc:spChg>
        <pc:spChg chg="add">
          <ac:chgData name="TAFEN Dirane Willy" userId="e89ee120-d1b3-4efd-bdd2-ca7f8f05a15a" providerId="ADAL" clId="{28C844D8-70A4-4AC8-8512-94D790975362}" dt="2020-06-18T09:55:37.478" v="536" actId="26606"/>
          <ac:spMkLst>
            <pc:docMk/>
            <pc:sldMk cId="1032758180" sldId="263"/>
            <ac:spMk id="73" creationId="{CF236821-17FE-429B-8D2C-08E13A64EA40}"/>
          </ac:spMkLst>
        </pc:spChg>
        <pc:spChg chg="add">
          <ac:chgData name="TAFEN Dirane Willy" userId="e89ee120-d1b3-4efd-bdd2-ca7f8f05a15a" providerId="ADAL" clId="{28C844D8-70A4-4AC8-8512-94D790975362}" dt="2020-06-18T09:55:37.478" v="536" actId="26606"/>
          <ac:spMkLst>
            <pc:docMk/>
            <pc:sldMk cId="1032758180" sldId="263"/>
            <ac:spMk id="74" creationId="{C0BDBCD2-E081-43AB-9119-C55465E59757}"/>
          </ac:spMkLst>
        </pc:spChg>
        <pc:spChg chg="add">
          <ac:chgData name="TAFEN Dirane Willy" userId="e89ee120-d1b3-4efd-bdd2-ca7f8f05a15a" providerId="ADAL" clId="{28C844D8-70A4-4AC8-8512-94D790975362}" dt="2020-06-18T09:55:37.478" v="536" actId="26606"/>
          <ac:spMkLst>
            <pc:docMk/>
            <pc:sldMk cId="1032758180" sldId="263"/>
            <ac:spMk id="75" creationId="{98E79BE4-34FE-485A-98A5-92CE8F7C4743}"/>
          </ac:spMkLst>
        </pc:spChg>
        <pc:spChg chg="add">
          <ac:chgData name="TAFEN Dirane Willy" userId="e89ee120-d1b3-4efd-bdd2-ca7f8f05a15a" providerId="ADAL" clId="{28C844D8-70A4-4AC8-8512-94D790975362}" dt="2020-06-18T09:55:37.478" v="536" actId="26606"/>
          <ac:spMkLst>
            <pc:docMk/>
            <pc:sldMk cId="1032758180" sldId="263"/>
            <ac:spMk id="76" creationId="{7A5F0580-5EE9-419F-96EE-B6529EF6E7D0}"/>
          </ac:spMkLst>
        </pc:spChg>
        <pc:picChg chg="add mod">
          <ac:chgData name="TAFEN Dirane Willy" userId="e89ee120-d1b3-4efd-bdd2-ca7f8f05a15a" providerId="ADAL" clId="{28C844D8-70A4-4AC8-8512-94D790975362}" dt="2020-06-18T09:55:37.478" v="536" actId="26606"/>
          <ac:picMkLst>
            <pc:docMk/>
            <pc:sldMk cId="1032758180" sldId="263"/>
            <ac:picMk id="4" creationId="{76597B87-D51E-40FA-95DA-5D5F73CCB489}"/>
          </ac:picMkLst>
        </pc:picChg>
      </pc:sldChg>
      <pc:sldChg chg="addSp delSp modSp new mod setBg">
        <pc:chgData name="TAFEN Dirane Willy" userId="e89ee120-d1b3-4efd-bdd2-ca7f8f05a15a" providerId="ADAL" clId="{28C844D8-70A4-4AC8-8512-94D790975362}" dt="2020-06-18T10:11:45.162" v="1064" actId="20577"/>
        <pc:sldMkLst>
          <pc:docMk/>
          <pc:sldMk cId="932250649" sldId="264"/>
        </pc:sldMkLst>
        <pc:spChg chg="mod">
          <ac:chgData name="TAFEN Dirane Willy" userId="e89ee120-d1b3-4efd-bdd2-ca7f8f05a15a" providerId="ADAL" clId="{28C844D8-70A4-4AC8-8512-94D790975362}" dt="2020-06-18T10:11:45.162" v="1064" actId="20577"/>
          <ac:spMkLst>
            <pc:docMk/>
            <pc:sldMk cId="932250649" sldId="264"/>
            <ac:spMk id="2" creationId="{162D97FD-32DE-4732-BDBF-4626EBAFD760}"/>
          </ac:spMkLst>
        </pc:spChg>
        <pc:spChg chg="del">
          <ac:chgData name="TAFEN Dirane Willy" userId="e89ee120-d1b3-4efd-bdd2-ca7f8f05a15a" providerId="ADAL" clId="{28C844D8-70A4-4AC8-8512-94D790975362}" dt="2020-06-18T09:56:20.440" v="550"/>
          <ac:spMkLst>
            <pc:docMk/>
            <pc:sldMk cId="932250649" sldId="264"/>
            <ac:spMk id="3" creationId="{F069A250-E719-4FB9-A143-1FDA7BE996DA}"/>
          </ac:spMkLst>
        </pc:spChg>
        <pc:spChg chg="add mod">
          <ac:chgData name="TAFEN Dirane Willy" userId="e89ee120-d1b3-4efd-bdd2-ca7f8f05a15a" providerId="ADAL" clId="{28C844D8-70A4-4AC8-8512-94D790975362}" dt="2020-06-18T09:58:27.515" v="662" actId="20577"/>
          <ac:spMkLst>
            <pc:docMk/>
            <pc:sldMk cId="932250649" sldId="264"/>
            <ac:spMk id="8" creationId="{F9CB4735-B26C-42D8-9A8E-3821DEE33441}"/>
          </ac:spMkLst>
        </pc:spChg>
        <pc:spChg chg="add">
          <ac:chgData name="TAFEN Dirane Willy" userId="e89ee120-d1b3-4efd-bdd2-ca7f8f05a15a" providerId="ADAL" clId="{28C844D8-70A4-4AC8-8512-94D790975362}" dt="2020-06-18T09:56:27.143" v="551" actId="26606"/>
          <ac:spMkLst>
            <pc:docMk/>
            <pc:sldMk cId="932250649" sldId="264"/>
            <ac:spMk id="11" creationId="{0288C6B4-AFC3-407F-A595-EFFD38D4CCAF}"/>
          </ac:spMkLst>
        </pc:spChg>
        <pc:spChg chg="add">
          <ac:chgData name="TAFEN Dirane Willy" userId="e89ee120-d1b3-4efd-bdd2-ca7f8f05a15a" providerId="ADAL" clId="{28C844D8-70A4-4AC8-8512-94D790975362}" dt="2020-06-18T09:56:27.143" v="551" actId="26606"/>
          <ac:spMkLst>
            <pc:docMk/>
            <pc:sldMk cId="932250649" sldId="264"/>
            <ac:spMk id="13" creationId="{CF236821-17FE-429B-8D2C-08E13A64EA40}"/>
          </ac:spMkLst>
        </pc:spChg>
        <pc:spChg chg="add">
          <ac:chgData name="TAFEN Dirane Willy" userId="e89ee120-d1b3-4efd-bdd2-ca7f8f05a15a" providerId="ADAL" clId="{28C844D8-70A4-4AC8-8512-94D790975362}" dt="2020-06-18T09:56:27.143" v="551" actId="26606"/>
          <ac:spMkLst>
            <pc:docMk/>
            <pc:sldMk cId="932250649" sldId="264"/>
            <ac:spMk id="15" creationId="{C0BDBCD2-E081-43AB-9119-C55465E59757}"/>
          </ac:spMkLst>
        </pc:spChg>
        <pc:spChg chg="add">
          <ac:chgData name="TAFEN Dirane Willy" userId="e89ee120-d1b3-4efd-bdd2-ca7f8f05a15a" providerId="ADAL" clId="{28C844D8-70A4-4AC8-8512-94D790975362}" dt="2020-06-18T09:56:27.143" v="551" actId="26606"/>
          <ac:spMkLst>
            <pc:docMk/>
            <pc:sldMk cId="932250649" sldId="264"/>
            <ac:spMk id="17" creationId="{98E79BE4-34FE-485A-98A5-92CE8F7C4743}"/>
          </ac:spMkLst>
        </pc:spChg>
        <pc:spChg chg="add">
          <ac:chgData name="TAFEN Dirane Willy" userId="e89ee120-d1b3-4efd-bdd2-ca7f8f05a15a" providerId="ADAL" clId="{28C844D8-70A4-4AC8-8512-94D790975362}" dt="2020-06-18T09:56:27.143" v="551" actId="26606"/>
          <ac:spMkLst>
            <pc:docMk/>
            <pc:sldMk cId="932250649" sldId="264"/>
            <ac:spMk id="19" creationId="{7A5F0580-5EE9-419F-96EE-B6529EF6E7D0}"/>
          </ac:spMkLst>
        </pc:spChg>
        <pc:picChg chg="add mod">
          <ac:chgData name="TAFEN Dirane Willy" userId="e89ee120-d1b3-4efd-bdd2-ca7f8f05a15a" providerId="ADAL" clId="{28C844D8-70A4-4AC8-8512-94D790975362}" dt="2020-06-18T09:56:27.143" v="551" actId="26606"/>
          <ac:picMkLst>
            <pc:docMk/>
            <pc:sldMk cId="932250649" sldId="264"/>
            <ac:picMk id="4" creationId="{F138FC58-AAF4-4543-914A-A9E6B89B0060}"/>
          </ac:picMkLst>
        </pc:picChg>
      </pc:sldChg>
      <pc:sldChg chg="addSp delSp modSp new mod setBg">
        <pc:chgData name="TAFEN Dirane Willy" userId="e89ee120-d1b3-4efd-bdd2-ca7f8f05a15a" providerId="ADAL" clId="{28C844D8-70A4-4AC8-8512-94D790975362}" dt="2020-06-18T10:11:42.800" v="1063" actId="20577"/>
        <pc:sldMkLst>
          <pc:docMk/>
          <pc:sldMk cId="1595280515" sldId="265"/>
        </pc:sldMkLst>
        <pc:spChg chg="mod">
          <ac:chgData name="TAFEN Dirane Willy" userId="e89ee120-d1b3-4efd-bdd2-ca7f8f05a15a" providerId="ADAL" clId="{28C844D8-70A4-4AC8-8512-94D790975362}" dt="2020-06-18T10:11:42.800" v="1063" actId="20577"/>
          <ac:spMkLst>
            <pc:docMk/>
            <pc:sldMk cId="1595280515" sldId="265"/>
            <ac:spMk id="2" creationId="{90812086-4EEC-4756-98A6-C38C2CA1C24A}"/>
          </ac:spMkLst>
        </pc:spChg>
        <pc:spChg chg="del mod">
          <ac:chgData name="TAFEN Dirane Willy" userId="e89ee120-d1b3-4efd-bdd2-ca7f8f05a15a" providerId="ADAL" clId="{28C844D8-70A4-4AC8-8512-94D790975362}" dt="2020-06-18T10:00:30.755" v="664"/>
          <ac:spMkLst>
            <pc:docMk/>
            <pc:sldMk cId="1595280515" sldId="265"/>
            <ac:spMk id="3" creationId="{45246136-856C-455D-B473-190EF2B6AB32}"/>
          </ac:spMkLst>
        </pc:spChg>
        <pc:spChg chg="add del">
          <ac:chgData name="TAFEN Dirane Willy" userId="e89ee120-d1b3-4efd-bdd2-ca7f8f05a15a" providerId="ADAL" clId="{28C844D8-70A4-4AC8-8512-94D790975362}" dt="2020-06-18T10:00:39.952" v="666" actId="26606"/>
          <ac:spMkLst>
            <pc:docMk/>
            <pc:sldMk cId="1595280515" sldId="265"/>
            <ac:spMk id="73" creationId="{5C9B446A-6343-4E56-90BA-061E4DDF0FFB}"/>
          </ac:spMkLst>
        </pc:spChg>
        <pc:spChg chg="add del">
          <ac:chgData name="TAFEN Dirane Willy" userId="e89ee120-d1b3-4efd-bdd2-ca7f8f05a15a" providerId="ADAL" clId="{28C844D8-70A4-4AC8-8512-94D790975362}" dt="2020-06-18T10:00:39.952" v="666" actId="26606"/>
          <ac:spMkLst>
            <pc:docMk/>
            <pc:sldMk cId="1595280515" sldId="265"/>
            <ac:spMk id="75" creationId="{3EC72A1B-03D3-499C-B4BF-AC68EEC22B10}"/>
          </ac:spMkLst>
        </pc:spChg>
        <pc:spChg chg="add del">
          <ac:chgData name="TAFEN Dirane Willy" userId="e89ee120-d1b3-4efd-bdd2-ca7f8f05a15a" providerId="ADAL" clId="{28C844D8-70A4-4AC8-8512-94D790975362}" dt="2020-06-18T10:00:39.952" v="666" actId="26606"/>
          <ac:spMkLst>
            <pc:docMk/>
            <pc:sldMk cId="1595280515" sldId="265"/>
            <ac:spMk id="77" creationId="{216322C2-3CF0-4D33-BF90-3F384CF6D232}"/>
          </ac:spMkLst>
        </pc:spChg>
        <pc:spChg chg="add del">
          <ac:chgData name="TAFEN Dirane Willy" userId="e89ee120-d1b3-4efd-bdd2-ca7f8f05a15a" providerId="ADAL" clId="{28C844D8-70A4-4AC8-8512-94D790975362}" dt="2020-06-18T10:00:39.952" v="666" actId="26606"/>
          <ac:spMkLst>
            <pc:docMk/>
            <pc:sldMk cId="1595280515" sldId="265"/>
            <ac:spMk id="79" creationId="{55D4142C-5077-457F-A6AD-3FECFDB39685}"/>
          </ac:spMkLst>
        </pc:spChg>
        <pc:spChg chg="add del">
          <ac:chgData name="TAFEN Dirane Willy" userId="e89ee120-d1b3-4efd-bdd2-ca7f8f05a15a" providerId="ADAL" clId="{28C844D8-70A4-4AC8-8512-94D790975362}" dt="2020-06-18T10:00:39.952" v="666" actId="26606"/>
          <ac:spMkLst>
            <pc:docMk/>
            <pc:sldMk cId="1595280515" sldId="265"/>
            <ac:spMk id="81" creationId="{7A5F0580-5EE9-419F-96EE-B6529EF6E7D0}"/>
          </ac:spMkLst>
        </pc:spChg>
        <pc:spChg chg="add del">
          <ac:chgData name="TAFEN Dirane Willy" userId="e89ee120-d1b3-4efd-bdd2-ca7f8f05a15a" providerId="ADAL" clId="{28C844D8-70A4-4AC8-8512-94D790975362}" dt="2020-06-18T10:00:39.952" v="666" actId="26606"/>
          <ac:spMkLst>
            <pc:docMk/>
            <pc:sldMk cId="1595280515" sldId="265"/>
            <ac:spMk id="2054" creationId="{D88F24A5-9E69-44E9-B42C-5A53B1360A52}"/>
          </ac:spMkLst>
        </pc:spChg>
        <pc:spChg chg="add del">
          <ac:chgData name="TAFEN Dirane Willy" userId="e89ee120-d1b3-4efd-bdd2-ca7f8f05a15a" providerId="ADAL" clId="{28C844D8-70A4-4AC8-8512-94D790975362}" dt="2020-06-18T10:00:41.108" v="668" actId="26606"/>
          <ac:spMkLst>
            <pc:docMk/>
            <pc:sldMk cId="1595280515" sldId="265"/>
            <ac:spMk id="2056" creationId="{0288C6B4-AFC3-407F-A595-EFFD38D4CCAF}"/>
          </ac:spMkLst>
        </pc:spChg>
        <pc:spChg chg="add del">
          <ac:chgData name="TAFEN Dirane Willy" userId="e89ee120-d1b3-4efd-bdd2-ca7f8f05a15a" providerId="ADAL" clId="{28C844D8-70A4-4AC8-8512-94D790975362}" dt="2020-06-18T10:00:41.108" v="668" actId="26606"/>
          <ac:spMkLst>
            <pc:docMk/>
            <pc:sldMk cId="1595280515" sldId="265"/>
            <ac:spMk id="2057" creationId="{CF236821-17FE-429B-8D2C-08E13A64EA40}"/>
          </ac:spMkLst>
        </pc:spChg>
        <pc:spChg chg="add del">
          <ac:chgData name="TAFEN Dirane Willy" userId="e89ee120-d1b3-4efd-bdd2-ca7f8f05a15a" providerId="ADAL" clId="{28C844D8-70A4-4AC8-8512-94D790975362}" dt="2020-06-18T10:00:41.108" v="668" actId="26606"/>
          <ac:spMkLst>
            <pc:docMk/>
            <pc:sldMk cId="1595280515" sldId="265"/>
            <ac:spMk id="2058" creationId="{C0BDBCD2-E081-43AB-9119-C55465E59757}"/>
          </ac:spMkLst>
        </pc:spChg>
        <pc:spChg chg="add del">
          <ac:chgData name="TAFEN Dirane Willy" userId="e89ee120-d1b3-4efd-bdd2-ca7f8f05a15a" providerId="ADAL" clId="{28C844D8-70A4-4AC8-8512-94D790975362}" dt="2020-06-18T10:00:41.108" v="668" actId="26606"/>
          <ac:spMkLst>
            <pc:docMk/>
            <pc:sldMk cId="1595280515" sldId="265"/>
            <ac:spMk id="2059" creationId="{98E79BE4-34FE-485A-98A5-92CE8F7C4743}"/>
          </ac:spMkLst>
        </pc:spChg>
        <pc:spChg chg="add del">
          <ac:chgData name="TAFEN Dirane Willy" userId="e89ee120-d1b3-4efd-bdd2-ca7f8f05a15a" providerId="ADAL" clId="{28C844D8-70A4-4AC8-8512-94D790975362}" dt="2020-06-18T10:00:41.108" v="668" actId="26606"/>
          <ac:spMkLst>
            <pc:docMk/>
            <pc:sldMk cId="1595280515" sldId="265"/>
            <ac:spMk id="2060" creationId="{7A5F0580-5EE9-419F-96EE-B6529EF6E7D0}"/>
          </ac:spMkLst>
        </pc:spChg>
        <pc:spChg chg="add del">
          <ac:chgData name="TAFEN Dirane Willy" userId="e89ee120-d1b3-4efd-bdd2-ca7f8f05a15a" providerId="ADAL" clId="{28C844D8-70A4-4AC8-8512-94D790975362}" dt="2020-06-18T10:00:41.108" v="668" actId="26606"/>
          <ac:spMkLst>
            <pc:docMk/>
            <pc:sldMk cId="1595280515" sldId="265"/>
            <ac:spMk id="2061" creationId="{78657564-0B12-4DE8-9D5F-3F7DD590246E}"/>
          </ac:spMkLst>
        </pc:spChg>
        <pc:spChg chg="add del">
          <ac:chgData name="TAFEN Dirane Willy" userId="e89ee120-d1b3-4efd-bdd2-ca7f8f05a15a" providerId="ADAL" clId="{28C844D8-70A4-4AC8-8512-94D790975362}" dt="2020-06-18T10:00:42.395" v="670" actId="26606"/>
          <ac:spMkLst>
            <pc:docMk/>
            <pc:sldMk cId="1595280515" sldId="265"/>
            <ac:spMk id="2063" creationId="{5C9B446A-6343-4E56-90BA-061E4DDF0FFB}"/>
          </ac:spMkLst>
        </pc:spChg>
        <pc:spChg chg="add del">
          <ac:chgData name="TAFEN Dirane Willy" userId="e89ee120-d1b3-4efd-bdd2-ca7f8f05a15a" providerId="ADAL" clId="{28C844D8-70A4-4AC8-8512-94D790975362}" dt="2020-06-18T10:00:42.395" v="670" actId="26606"/>
          <ac:spMkLst>
            <pc:docMk/>
            <pc:sldMk cId="1595280515" sldId="265"/>
            <ac:spMk id="2064" creationId="{3EC72A1B-03D3-499C-B4BF-AC68EEC22B10}"/>
          </ac:spMkLst>
        </pc:spChg>
        <pc:spChg chg="add del">
          <ac:chgData name="TAFEN Dirane Willy" userId="e89ee120-d1b3-4efd-bdd2-ca7f8f05a15a" providerId="ADAL" clId="{28C844D8-70A4-4AC8-8512-94D790975362}" dt="2020-06-18T10:00:42.395" v="670" actId="26606"/>
          <ac:spMkLst>
            <pc:docMk/>
            <pc:sldMk cId="1595280515" sldId="265"/>
            <ac:spMk id="2065" creationId="{216322C2-3CF0-4D33-BF90-3F384CF6D232}"/>
          </ac:spMkLst>
        </pc:spChg>
        <pc:spChg chg="add del">
          <ac:chgData name="TAFEN Dirane Willy" userId="e89ee120-d1b3-4efd-bdd2-ca7f8f05a15a" providerId="ADAL" clId="{28C844D8-70A4-4AC8-8512-94D790975362}" dt="2020-06-18T10:00:42.395" v="670" actId="26606"/>
          <ac:spMkLst>
            <pc:docMk/>
            <pc:sldMk cId="1595280515" sldId="265"/>
            <ac:spMk id="2066" creationId="{55D4142C-5077-457F-A6AD-3FECFDB39685}"/>
          </ac:spMkLst>
        </pc:spChg>
        <pc:spChg chg="add del">
          <ac:chgData name="TAFEN Dirane Willy" userId="e89ee120-d1b3-4efd-bdd2-ca7f8f05a15a" providerId="ADAL" clId="{28C844D8-70A4-4AC8-8512-94D790975362}" dt="2020-06-18T10:00:42.395" v="670" actId="26606"/>
          <ac:spMkLst>
            <pc:docMk/>
            <pc:sldMk cId="1595280515" sldId="265"/>
            <ac:spMk id="2067" creationId="{7A5F0580-5EE9-419F-96EE-B6529EF6E7D0}"/>
          </ac:spMkLst>
        </pc:spChg>
        <pc:spChg chg="add del">
          <ac:chgData name="TAFEN Dirane Willy" userId="e89ee120-d1b3-4efd-bdd2-ca7f8f05a15a" providerId="ADAL" clId="{28C844D8-70A4-4AC8-8512-94D790975362}" dt="2020-06-18T10:00:42.395" v="670" actId="26606"/>
          <ac:spMkLst>
            <pc:docMk/>
            <pc:sldMk cId="1595280515" sldId="265"/>
            <ac:spMk id="2068" creationId="{D88F24A5-9E69-44E9-B42C-5A53B1360A52}"/>
          </ac:spMkLst>
        </pc:spChg>
        <pc:spChg chg="add del">
          <ac:chgData name="TAFEN Dirane Willy" userId="e89ee120-d1b3-4efd-bdd2-ca7f8f05a15a" providerId="ADAL" clId="{28C844D8-70A4-4AC8-8512-94D790975362}" dt="2020-06-18T10:00:44.475" v="672" actId="26606"/>
          <ac:spMkLst>
            <pc:docMk/>
            <pc:sldMk cId="1595280515" sldId="265"/>
            <ac:spMk id="2070" creationId="{2C9A9DA9-7DC8-488B-A882-123947B0F3D9}"/>
          </ac:spMkLst>
        </pc:spChg>
        <pc:spChg chg="add del">
          <ac:chgData name="TAFEN Dirane Willy" userId="e89ee120-d1b3-4efd-bdd2-ca7f8f05a15a" providerId="ADAL" clId="{28C844D8-70A4-4AC8-8512-94D790975362}" dt="2020-06-18T10:00:44.475" v="672" actId="26606"/>
          <ac:spMkLst>
            <pc:docMk/>
            <pc:sldMk cId="1595280515" sldId="265"/>
            <ac:spMk id="2071" creationId="{57F6BDD4-E066-4008-8011-6CC31AEB4556}"/>
          </ac:spMkLst>
        </pc:spChg>
        <pc:spChg chg="add del">
          <ac:chgData name="TAFEN Dirane Willy" userId="e89ee120-d1b3-4efd-bdd2-ca7f8f05a15a" providerId="ADAL" clId="{28C844D8-70A4-4AC8-8512-94D790975362}" dt="2020-06-18T10:00:44.475" v="672" actId="26606"/>
          <ac:spMkLst>
            <pc:docMk/>
            <pc:sldMk cId="1595280515" sldId="265"/>
            <ac:spMk id="2072" creationId="{2711A8FB-68FC-45FC-B01E-38F809E2D439}"/>
          </ac:spMkLst>
        </pc:spChg>
        <pc:spChg chg="add del">
          <ac:chgData name="TAFEN Dirane Willy" userId="e89ee120-d1b3-4efd-bdd2-ca7f8f05a15a" providerId="ADAL" clId="{28C844D8-70A4-4AC8-8512-94D790975362}" dt="2020-06-18T10:00:44.475" v="672" actId="26606"/>
          <ac:spMkLst>
            <pc:docMk/>
            <pc:sldMk cId="1595280515" sldId="265"/>
            <ac:spMk id="2073" creationId="{2A865FE3-5FC9-4049-87CF-30019C46C0F5}"/>
          </ac:spMkLst>
        </pc:spChg>
        <pc:spChg chg="add del">
          <ac:chgData name="TAFEN Dirane Willy" userId="e89ee120-d1b3-4efd-bdd2-ca7f8f05a15a" providerId="ADAL" clId="{28C844D8-70A4-4AC8-8512-94D790975362}" dt="2020-06-18T10:00:44.475" v="672" actId="26606"/>
          <ac:spMkLst>
            <pc:docMk/>
            <pc:sldMk cId="1595280515" sldId="265"/>
            <ac:spMk id="2074" creationId="{D0ED63C7-56E9-4D75-993E-FA2CF9258EB2}"/>
          </ac:spMkLst>
        </pc:spChg>
        <pc:spChg chg="add del">
          <ac:chgData name="TAFEN Dirane Willy" userId="e89ee120-d1b3-4efd-bdd2-ca7f8f05a15a" providerId="ADAL" clId="{28C844D8-70A4-4AC8-8512-94D790975362}" dt="2020-06-18T10:00:45.927" v="674" actId="26606"/>
          <ac:spMkLst>
            <pc:docMk/>
            <pc:sldMk cId="1595280515" sldId="265"/>
            <ac:spMk id="2076" creationId="{5C9B446A-6343-4E56-90BA-061E4DDF0FFB}"/>
          </ac:spMkLst>
        </pc:spChg>
        <pc:spChg chg="add del">
          <ac:chgData name="TAFEN Dirane Willy" userId="e89ee120-d1b3-4efd-bdd2-ca7f8f05a15a" providerId="ADAL" clId="{28C844D8-70A4-4AC8-8512-94D790975362}" dt="2020-06-18T10:00:45.927" v="674" actId="26606"/>
          <ac:spMkLst>
            <pc:docMk/>
            <pc:sldMk cId="1595280515" sldId="265"/>
            <ac:spMk id="2077" creationId="{3EC72A1B-03D3-499C-B4BF-AC68EEC22B10}"/>
          </ac:spMkLst>
        </pc:spChg>
        <pc:spChg chg="add del">
          <ac:chgData name="TAFEN Dirane Willy" userId="e89ee120-d1b3-4efd-bdd2-ca7f8f05a15a" providerId="ADAL" clId="{28C844D8-70A4-4AC8-8512-94D790975362}" dt="2020-06-18T10:00:45.927" v="674" actId="26606"/>
          <ac:spMkLst>
            <pc:docMk/>
            <pc:sldMk cId="1595280515" sldId="265"/>
            <ac:spMk id="2078" creationId="{216322C2-3CF0-4D33-BF90-3F384CF6D232}"/>
          </ac:spMkLst>
        </pc:spChg>
        <pc:spChg chg="add del">
          <ac:chgData name="TAFEN Dirane Willy" userId="e89ee120-d1b3-4efd-bdd2-ca7f8f05a15a" providerId="ADAL" clId="{28C844D8-70A4-4AC8-8512-94D790975362}" dt="2020-06-18T10:00:45.927" v="674" actId="26606"/>
          <ac:spMkLst>
            <pc:docMk/>
            <pc:sldMk cId="1595280515" sldId="265"/>
            <ac:spMk id="2079" creationId="{55D4142C-5077-457F-A6AD-3FECFDB39685}"/>
          </ac:spMkLst>
        </pc:spChg>
        <pc:spChg chg="add del">
          <ac:chgData name="TAFEN Dirane Willy" userId="e89ee120-d1b3-4efd-bdd2-ca7f8f05a15a" providerId="ADAL" clId="{28C844D8-70A4-4AC8-8512-94D790975362}" dt="2020-06-18T10:00:45.927" v="674" actId="26606"/>
          <ac:spMkLst>
            <pc:docMk/>
            <pc:sldMk cId="1595280515" sldId="265"/>
            <ac:spMk id="2080" creationId="{7A5F0580-5EE9-419F-96EE-B6529EF6E7D0}"/>
          </ac:spMkLst>
        </pc:spChg>
        <pc:spChg chg="add del">
          <ac:chgData name="TAFEN Dirane Willy" userId="e89ee120-d1b3-4efd-bdd2-ca7f8f05a15a" providerId="ADAL" clId="{28C844D8-70A4-4AC8-8512-94D790975362}" dt="2020-06-18T10:00:45.927" v="674" actId="26606"/>
          <ac:spMkLst>
            <pc:docMk/>
            <pc:sldMk cId="1595280515" sldId="265"/>
            <ac:spMk id="2081" creationId="{D88F24A5-9E69-44E9-B42C-5A53B1360A52}"/>
          </ac:spMkLst>
        </pc:spChg>
        <pc:spChg chg="add del">
          <ac:chgData name="TAFEN Dirane Willy" userId="e89ee120-d1b3-4efd-bdd2-ca7f8f05a15a" providerId="ADAL" clId="{28C844D8-70A4-4AC8-8512-94D790975362}" dt="2020-06-18T10:00:47.695" v="676" actId="26606"/>
          <ac:spMkLst>
            <pc:docMk/>
            <pc:sldMk cId="1595280515" sldId="265"/>
            <ac:spMk id="2083" creationId="{2C9A9DA9-7DC8-488B-A882-123947B0F3D9}"/>
          </ac:spMkLst>
        </pc:spChg>
        <pc:spChg chg="add del">
          <ac:chgData name="TAFEN Dirane Willy" userId="e89ee120-d1b3-4efd-bdd2-ca7f8f05a15a" providerId="ADAL" clId="{28C844D8-70A4-4AC8-8512-94D790975362}" dt="2020-06-18T10:00:47.695" v="676" actId="26606"/>
          <ac:spMkLst>
            <pc:docMk/>
            <pc:sldMk cId="1595280515" sldId="265"/>
            <ac:spMk id="2084" creationId="{57F6BDD4-E066-4008-8011-6CC31AEB4556}"/>
          </ac:spMkLst>
        </pc:spChg>
        <pc:spChg chg="add del">
          <ac:chgData name="TAFEN Dirane Willy" userId="e89ee120-d1b3-4efd-bdd2-ca7f8f05a15a" providerId="ADAL" clId="{28C844D8-70A4-4AC8-8512-94D790975362}" dt="2020-06-18T10:00:47.695" v="676" actId="26606"/>
          <ac:spMkLst>
            <pc:docMk/>
            <pc:sldMk cId="1595280515" sldId="265"/>
            <ac:spMk id="2085" creationId="{2711A8FB-68FC-45FC-B01E-38F809E2D439}"/>
          </ac:spMkLst>
        </pc:spChg>
        <pc:spChg chg="add del">
          <ac:chgData name="TAFEN Dirane Willy" userId="e89ee120-d1b3-4efd-bdd2-ca7f8f05a15a" providerId="ADAL" clId="{28C844D8-70A4-4AC8-8512-94D790975362}" dt="2020-06-18T10:00:47.695" v="676" actId="26606"/>
          <ac:spMkLst>
            <pc:docMk/>
            <pc:sldMk cId="1595280515" sldId="265"/>
            <ac:spMk id="2086" creationId="{2A865FE3-5FC9-4049-87CF-30019C46C0F5}"/>
          </ac:spMkLst>
        </pc:spChg>
        <pc:spChg chg="add del">
          <ac:chgData name="TAFEN Dirane Willy" userId="e89ee120-d1b3-4efd-bdd2-ca7f8f05a15a" providerId="ADAL" clId="{28C844D8-70A4-4AC8-8512-94D790975362}" dt="2020-06-18T10:00:47.695" v="676" actId="26606"/>
          <ac:spMkLst>
            <pc:docMk/>
            <pc:sldMk cId="1595280515" sldId="265"/>
            <ac:spMk id="2087" creationId="{D0ED63C7-56E9-4D75-993E-FA2CF9258EB2}"/>
          </ac:spMkLst>
        </pc:spChg>
        <pc:spChg chg="add">
          <ac:chgData name="TAFEN Dirane Willy" userId="e89ee120-d1b3-4efd-bdd2-ca7f8f05a15a" providerId="ADAL" clId="{28C844D8-70A4-4AC8-8512-94D790975362}" dt="2020-06-18T10:00:47.716" v="677" actId="26606"/>
          <ac:spMkLst>
            <pc:docMk/>
            <pc:sldMk cId="1595280515" sldId="265"/>
            <ac:spMk id="2089" creationId="{5C9B446A-6343-4E56-90BA-061E4DDF0FFB}"/>
          </ac:spMkLst>
        </pc:spChg>
        <pc:spChg chg="add">
          <ac:chgData name="TAFEN Dirane Willy" userId="e89ee120-d1b3-4efd-bdd2-ca7f8f05a15a" providerId="ADAL" clId="{28C844D8-70A4-4AC8-8512-94D790975362}" dt="2020-06-18T10:00:47.716" v="677" actId="26606"/>
          <ac:spMkLst>
            <pc:docMk/>
            <pc:sldMk cId="1595280515" sldId="265"/>
            <ac:spMk id="2090" creationId="{3EC72A1B-03D3-499C-B4BF-AC68EEC22B10}"/>
          </ac:spMkLst>
        </pc:spChg>
        <pc:spChg chg="add">
          <ac:chgData name="TAFEN Dirane Willy" userId="e89ee120-d1b3-4efd-bdd2-ca7f8f05a15a" providerId="ADAL" clId="{28C844D8-70A4-4AC8-8512-94D790975362}" dt="2020-06-18T10:00:47.716" v="677" actId="26606"/>
          <ac:spMkLst>
            <pc:docMk/>
            <pc:sldMk cId="1595280515" sldId="265"/>
            <ac:spMk id="2091" creationId="{216322C2-3CF0-4D33-BF90-3F384CF6D232}"/>
          </ac:spMkLst>
        </pc:spChg>
        <pc:spChg chg="add">
          <ac:chgData name="TAFEN Dirane Willy" userId="e89ee120-d1b3-4efd-bdd2-ca7f8f05a15a" providerId="ADAL" clId="{28C844D8-70A4-4AC8-8512-94D790975362}" dt="2020-06-18T10:00:47.716" v="677" actId="26606"/>
          <ac:spMkLst>
            <pc:docMk/>
            <pc:sldMk cId="1595280515" sldId="265"/>
            <ac:spMk id="2092" creationId="{55D4142C-5077-457F-A6AD-3FECFDB39685}"/>
          </ac:spMkLst>
        </pc:spChg>
        <pc:spChg chg="add">
          <ac:chgData name="TAFEN Dirane Willy" userId="e89ee120-d1b3-4efd-bdd2-ca7f8f05a15a" providerId="ADAL" clId="{28C844D8-70A4-4AC8-8512-94D790975362}" dt="2020-06-18T10:00:47.716" v="677" actId="26606"/>
          <ac:spMkLst>
            <pc:docMk/>
            <pc:sldMk cId="1595280515" sldId="265"/>
            <ac:spMk id="2093" creationId="{7A5F0580-5EE9-419F-96EE-B6529EF6E7D0}"/>
          </ac:spMkLst>
        </pc:spChg>
        <pc:spChg chg="add mod">
          <ac:chgData name="TAFEN Dirane Willy" userId="e89ee120-d1b3-4efd-bdd2-ca7f8f05a15a" providerId="ADAL" clId="{28C844D8-70A4-4AC8-8512-94D790975362}" dt="2020-06-18T10:04:54.583" v="903" actId="20577"/>
          <ac:spMkLst>
            <pc:docMk/>
            <pc:sldMk cId="1595280515" sldId="265"/>
            <ac:spMk id="2094" creationId="{D88F24A5-9E69-44E9-B42C-5A53B1360A52}"/>
          </ac:spMkLst>
        </pc:spChg>
        <pc:picChg chg="add del mod">
          <ac:chgData name="TAFEN Dirane Willy" userId="e89ee120-d1b3-4efd-bdd2-ca7f8f05a15a" providerId="ADAL" clId="{28C844D8-70A4-4AC8-8512-94D790975362}" dt="2020-06-18T09:57:45.737" v="632"/>
          <ac:picMkLst>
            <pc:docMk/>
            <pc:sldMk cId="1595280515" sldId="265"/>
            <ac:picMk id="4" creationId="{83D6D1F1-C12F-4139-81E0-DBBDBBCCF60C}"/>
          </ac:picMkLst>
        </pc:picChg>
        <pc:picChg chg="add mod">
          <ac:chgData name="TAFEN Dirane Willy" userId="e89ee120-d1b3-4efd-bdd2-ca7f8f05a15a" providerId="ADAL" clId="{28C844D8-70A4-4AC8-8512-94D790975362}" dt="2020-06-18T10:00:47.716" v="677" actId="26606"/>
          <ac:picMkLst>
            <pc:docMk/>
            <pc:sldMk cId="1595280515" sldId="265"/>
            <ac:picMk id="2050" creationId="{47110A69-DC02-4D0F-8CAA-7902ABDC4DA1}"/>
          </ac:picMkLst>
        </pc:picChg>
      </pc:sldChg>
      <pc:sldChg chg="addSp delSp modSp new mod setBg">
        <pc:chgData name="TAFEN Dirane Willy" userId="e89ee120-d1b3-4efd-bdd2-ca7f8f05a15a" providerId="ADAL" clId="{28C844D8-70A4-4AC8-8512-94D790975362}" dt="2020-06-18T10:11:40.353" v="1062" actId="20577"/>
        <pc:sldMkLst>
          <pc:docMk/>
          <pc:sldMk cId="2230581347" sldId="266"/>
        </pc:sldMkLst>
        <pc:spChg chg="mod">
          <ac:chgData name="TAFEN Dirane Willy" userId="e89ee120-d1b3-4efd-bdd2-ca7f8f05a15a" providerId="ADAL" clId="{28C844D8-70A4-4AC8-8512-94D790975362}" dt="2020-06-18T10:11:40.353" v="1062" actId="20577"/>
          <ac:spMkLst>
            <pc:docMk/>
            <pc:sldMk cId="2230581347" sldId="266"/>
            <ac:spMk id="2" creationId="{7020555A-7E28-492D-9618-1E408848E4CD}"/>
          </ac:spMkLst>
        </pc:spChg>
        <pc:spChg chg="del">
          <ac:chgData name="TAFEN Dirane Willy" userId="e89ee120-d1b3-4efd-bdd2-ca7f8f05a15a" providerId="ADAL" clId="{28C844D8-70A4-4AC8-8512-94D790975362}" dt="2020-06-18T10:05:25.027" v="904"/>
          <ac:spMkLst>
            <pc:docMk/>
            <pc:sldMk cId="2230581347" sldId="266"/>
            <ac:spMk id="3" creationId="{478E882A-8F5F-4EBB-8EB2-DD5F5950F267}"/>
          </ac:spMkLst>
        </pc:spChg>
        <pc:spChg chg="add">
          <ac:chgData name="TAFEN Dirane Willy" userId="e89ee120-d1b3-4efd-bdd2-ca7f8f05a15a" providerId="ADAL" clId="{28C844D8-70A4-4AC8-8512-94D790975362}" dt="2020-06-18T10:05:29.842" v="905" actId="26606"/>
          <ac:spMkLst>
            <pc:docMk/>
            <pc:sldMk cId="2230581347" sldId="266"/>
            <ac:spMk id="71" creationId="{8D06CE56-3881-4ADA-8CEF-D18B02C242A3}"/>
          </ac:spMkLst>
        </pc:spChg>
        <pc:spChg chg="add">
          <ac:chgData name="TAFEN Dirane Willy" userId="e89ee120-d1b3-4efd-bdd2-ca7f8f05a15a" providerId="ADAL" clId="{28C844D8-70A4-4AC8-8512-94D790975362}" dt="2020-06-18T10:05:29.842" v="905" actId="26606"/>
          <ac:spMkLst>
            <pc:docMk/>
            <pc:sldMk cId="2230581347" sldId="266"/>
            <ac:spMk id="73" creationId="{79F3C543-62EC-4433-9C93-A2CD8764E9B4}"/>
          </ac:spMkLst>
        </pc:spChg>
        <pc:spChg chg="add">
          <ac:chgData name="TAFEN Dirane Willy" userId="e89ee120-d1b3-4efd-bdd2-ca7f8f05a15a" providerId="ADAL" clId="{28C844D8-70A4-4AC8-8512-94D790975362}" dt="2020-06-18T10:05:29.842" v="905" actId="26606"/>
          <ac:spMkLst>
            <pc:docMk/>
            <pc:sldMk cId="2230581347" sldId="266"/>
            <ac:spMk id="75" creationId="{68AF5748-FED8-45BA-8631-26D1D10F3246}"/>
          </ac:spMkLst>
        </pc:spChg>
        <pc:spChg chg="add">
          <ac:chgData name="TAFEN Dirane Willy" userId="e89ee120-d1b3-4efd-bdd2-ca7f8f05a15a" providerId="ADAL" clId="{28C844D8-70A4-4AC8-8512-94D790975362}" dt="2020-06-18T10:05:29.842" v="905" actId="26606"/>
          <ac:spMkLst>
            <pc:docMk/>
            <pc:sldMk cId="2230581347" sldId="266"/>
            <ac:spMk id="77" creationId="{AF2F604E-43BE-4DC3-B983-E071523364F8}"/>
          </ac:spMkLst>
        </pc:spChg>
        <pc:spChg chg="add">
          <ac:chgData name="TAFEN Dirane Willy" userId="e89ee120-d1b3-4efd-bdd2-ca7f8f05a15a" providerId="ADAL" clId="{28C844D8-70A4-4AC8-8512-94D790975362}" dt="2020-06-18T10:05:29.842" v="905" actId="26606"/>
          <ac:spMkLst>
            <pc:docMk/>
            <pc:sldMk cId="2230581347" sldId="266"/>
            <ac:spMk id="79" creationId="{08C9B587-E65E-4B52-B37C-ABEBB6E87928}"/>
          </ac:spMkLst>
        </pc:spChg>
        <pc:picChg chg="add mod">
          <ac:chgData name="TAFEN Dirane Willy" userId="e89ee120-d1b3-4efd-bdd2-ca7f8f05a15a" providerId="ADAL" clId="{28C844D8-70A4-4AC8-8512-94D790975362}" dt="2020-06-18T10:05:29.842" v="905" actId="26606"/>
          <ac:picMkLst>
            <pc:docMk/>
            <pc:sldMk cId="2230581347" sldId="266"/>
            <ac:picMk id="3074" creationId="{055287FA-F2CE-4C08-9C1E-06F4C243C7D1}"/>
          </ac:picMkLst>
        </pc:picChg>
      </pc:sldChg>
      <pc:sldChg chg="addSp delSp modSp new mod setBg">
        <pc:chgData name="TAFEN Dirane Willy" userId="e89ee120-d1b3-4efd-bdd2-ca7f8f05a15a" providerId="ADAL" clId="{28C844D8-70A4-4AC8-8512-94D790975362}" dt="2020-06-18T10:14:48.712" v="1142" actId="20577"/>
        <pc:sldMkLst>
          <pc:docMk/>
          <pc:sldMk cId="3753613722" sldId="267"/>
        </pc:sldMkLst>
        <pc:spChg chg="mod">
          <ac:chgData name="TAFEN Dirane Willy" userId="e89ee120-d1b3-4efd-bdd2-ca7f8f05a15a" providerId="ADAL" clId="{28C844D8-70A4-4AC8-8512-94D790975362}" dt="2020-06-18T10:11:37.518" v="1061" actId="20577"/>
          <ac:spMkLst>
            <pc:docMk/>
            <pc:sldMk cId="3753613722" sldId="267"/>
            <ac:spMk id="2" creationId="{253E8C5D-1A83-446E-B3B3-441007A37FD6}"/>
          </ac:spMkLst>
        </pc:spChg>
        <pc:spChg chg="del">
          <ac:chgData name="TAFEN Dirane Willy" userId="e89ee120-d1b3-4efd-bdd2-ca7f8f05a15a" providerId="ADAL" clId="{28C844D8-70A4-4AC8-8512-94D790975362}" dt="2020-06-18T10:09:37.497" v="937"/>
          <ac:spMkLst>
            <pc:docMk/>
            <pc:sldMk cId="3753613722" sldId="267"/>
            <ac:spMk id="3" creationId="{7677C5B1-C174-4D65-AD68-F882D03E575E}"/>
          </ac:spMkLst>
        </pc:spChg>
        <pc:spChg chg="add del">
          <ac:chgData name="TAFEN Dirane Willy" userId="e89ee120-d1b3-4efd-bdd2-ca7f8f05a15a" providerId="ADAL" clId="{28C844D8-70A4-4AC8-8512-94D790975362}" dt="2020-06-18T10:09:52.785" v="939" actId="26606"/>
          <ac:spMkLst>
            <pc:docMk/>
            <pc:sldMk cId="3753613722" sldId="267"/>
            <ac:spMk id="71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0:09:52.785" v="939" actId="26606"/>
          <ac:spMkLst>
            <pc:docMk/>
            <pc:sldMk cId="3753613722" sldId="267"/>
            <ac:spMk id="73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0:09:52.785" v="939" actId="26606"/>
          <ac:spMkLst>
            <pc:docMk/>
            <pc:sldMk cId="3753613722" sldId="267"/>
            <ac:spMk id="75" creationId="{C1A1C5D3-C053-4EE9-BE1A-419B6E27CCAE}"/>
          </ac:spMkLst>
        </pc:spChg>
        <pc:spChg chg="add del">
          <ac:chgData name="TAFEN Dirane Willy" userId="e89ee120-d1b3-4efd-bdd2-ca7f8f05a15a" providerId="ADAL" clId="{28C844D8-70A4-4AC8-8512-94D790975362}" dt="2020-06-18T10:09:52.785" v="939" actId="26606"/>
          <ac:spMkLst>
            <pc:docMk/>
            <pc:sldMk cId="3753613722" sldId="267"/>
            <ac:spMk id="77" creationId="{A3473CF9-37EB-43E7-89EF-D2D1C53D1DAC}"/>
          </ac:spMkLst>
        </pc:spChg>
        <pc:spChg chg="add del">
          <ac:chgData name="TAFEN Dirane Willy" userId="e89ee120-d1b3-4efd-bdd2-ca7f8f05a15a" providerId="ADAL" clId="{28C844D8-70A4-4AC8-8512-94D790975362}" dt="2020-06-18T10:09:52.785" v="939" actId="26606"/>
          <ac:spMkLst>
            <pc:docMk/>
            <pc:sldMk cId="3753613722" sldId="267"/>
            <ac:spMk id="79" creationId="{586B4EF9-43BA-4655-A6FF-1D8E21574C95}"/>
          </ac:spMkLst>
        </pc:spChg>
        <pc:spChg chg="add">
          <ac:chgData name="TAFEN Dirane Willy" userId="e89ee120-d1b3-4efd-bdd2-ca7f8f05a15a" providerId="ADAL" clId="{28C844D8-70A4-4AC8-8512-94D790975362}" dt="2020-06-18T10:09:52.799" v="940" actId="26606"/>
          <ac:spMkLst>
            <pc:docMk/>
            <pc:sldMk cId="3753613722" sldId="267"/>
            <ac:spMk id="4100" creationId="{2C9A9DA9-7DC8-488B-A882-123947B0F3D9}"/>
          </ac:spMkLst>
        </pc:spChg>
        <pc:spChg chg="add">
          <ac:chgData name="TAFEN Dirane Willy" userId="e89ee120-d1b3-4efd-bdd2-ca7f8f05a15a" providerId="ADAL" clId="{28C844D8-70A4-4AC8-8512-94D790975362}" dt="2020-06-18T10:09:52.799" v="940" actId="26606"/>
          <ac:spMkLst>
            <pc:docMk/>
            <pc:sldMk cId="3753613722" sldId="267"/>
            <ac:spMk id="4101" creationId="{57F6BDD4-E066-4008-8011-6CC31AEB4556}"/>
          </ac:spMkLst>
        </pc:spChg>
        <pc:spChg chg="add mod">
          <ac:chgData name="TAFEN Dirane Willy" userId="e89ee120-d1b3-4efd-bdd2-ca7f8f05a15a" providerId="ADAL" clId="{28C844D8-70A4-4AC8-8512-94D790975362}" dt="2020-06-18T10:14:48.712" v="1142" actId="20577"/>
          <ac:spMkLst>
            <pc:docMk/>
            <pc:sldMk cId="3753613722" sldId="267"/>
            <ac:spMk id="4102" creationId="{36F2EF1A-1925-4095-B205-8566EADEA46F}"/>
          </ac:spMkLst>
        </pc:spChg>
        <pc:spChg chg="add">
          <ac:chgData name="TAFEN Dirane Willy" userId="e89ee120-d1b3-4efd-bdd2-ca7f8f05a15a" providerId="ADAL" clId="{28C844D8-70A4-4AC8-8512-94D790975362}" dt="2020-06-18T10:09:52.799" v="940" actId="26606"/>
          <ac:spMkLst>
            <pc:docMk/>
            <pc:sldMk cId="3753613722" sldId="267"/>
            <ac:spMk id="4103" creationId="{2711A8FB-68FC-45FC-B01E-38F809E2D439}"/>
          </ac:spMkLst>
        </pc:spChg>
        <pc:spChg chg="add">
          <ac:chgData name="TAFEN Dirane Willy" userId="e89ee120-d1b3-4efd-bdd2-ca7f8f05a15a" providerId="ADAL" clId="{28C844D8-70A4-4AC8-8512-94D790975362}" dt="2020-06-18T10:09:52.799" v="940" actId="26606"/>
          <ac:spMkLst>
            <pc:docMk/>
            <pc:sldMk cId="3753613722" sldId="267"/>
            <ac:spMk id="4104" creationId="{2A865FE3-5FC9-4049-87CF-30019C46C0F5}"/>
          </ac:spMkLst>
        </pc:spChg>
        <pc:picChg chg="add mod">
          <ac:chgData name="TAFEN Dirane Willy" userId="e89ee120-d1b3-4efd-bdd2-ca7f8f05a15a" providerId="ADAL" clId="{28C844D8-70A4-4AC8-8512-94D790975362}" dt="2020-06-18T10:09:52.799" v="940" actId="26606"/>
          <ac:picMkLst>
            <pc:docMk/>
            <pc:sldMk cId="3753613722" sldId="267"/>
            <ac:picMk id="4098" creationId="{F5658438-FDB7-438B-B9F8-48E95AEC3B56}"/>
          </ac:picMkLst>
        </pc:picChg>
      </pc:sldChg>
      <pc:sldChg chg="modSp add">
        <pc:chgData name="TAFEN Dirane Willy" userId="e89ee120-d1b3-4efd-bdd2-ca7f8f05a15a" providerId="ADAL" clId="{28C844D8-70A4-4AC8-8512-94D790975362}" dt="2020-06-18T10:32:18.494" v="1583" actId="207"/>
        <pc:sldMkLst>
          <pc:docMk/>
          <pc:sldMk cId="2957304364" sldId="268"/>
        </pc:sldMkLst>
        <pc:spChg chg="mod">
          <ac:chgData name="TAFEN Dirane Willy" userId="e89ee120-d1b3-4efd-bdd2-ca7f8f05a15a" providerId="ADAL" clId="{28C844D8-70A4-4AC8-8512-94D790975362}" dt="2020-06-18T10:32:18.494" v="1583" actId="207"/>
          <ac:spMkLst>
            <pc:docMk/>
            <pc:sldMk cId="2957304364" sldId="268"/>
            <ac:spMk id="3" creationId="{0210BE12-D654-4BE4-BDA3-90732D5E6BD1}"/>
          </ac:spMkLst>
        </pc:spChg>
      </pc:sldChg>
      <pc:sldChg chg="addSp delSp modSp new mod setBg">
        <pc:chgData name="TAFEN Dirane Willy" userId="e89ee120-d1b3-4efd-bdd2-ca7f8f05a15a" providerId="ADAL" clId="{28C844D8-70A4-4AC8-8512-94D790975362}" dt="2020-06-18T10:25:39.811" v="1419" actId="20577"/>
        <pc:sldMkLst>
          <pc:docMk/>
          <pc:sldMk cId="994317096" sldId="269"/>
        </pc:sldMkLst>
        <pc:spChg chg="mod">
          <ac:chgData name="TAFEN Dirane Willy" userId="e89ee120-d1b3-4efd-bdd2-ca7f8f05a15a" providerId="ADAL" clId="{28C844D8-70A4-4AC8-8512-94D790975362}" dt="2020-06-18T10:25:39.811" v="1419" actId="20577"/>
          <ac:spMkLst>
            <pc:docMk/>
            <pc:sldMk cId="994317096" sldId="269"/>
            <ac:spMk id="2" creationId="{D4CB4BB8-039D-449B-8837-8BF333FBC511}"/>
          </ac:spMkLst>
        </pc:spChg>
        <pc:spChg chg="del">
          <ac:chgData name="TAFEN Dirane Willy" userId="e89ee120-d1b3-4efd-bdd2-ca7f8f05a15a" providerId="ADAL" clId="{28C844D8-70A4-4AC8-8512-94D790975362}" dt="2020-06-18T10:13:34.635" v="1095"/>
          <ac:spMkLst>
            <pc:docMk/>
            <pc:sldMk cId="994317096" sldId="269"/>
            <ac:spMk id="3" creationId="{A2B75830-148A-403A-B856-C069B8395BF4}"/>
          </ac:spMkLst>
        </pc:spChg>
        <pc:spChg chg="add del">
          <ac:chgData name="TAFEN Dirane Willy" userId="e89ee120-d1b3-4efd-bdd2-ca7f8f05a15a" providerId="ADAL" clId="{28C844D8-70A4-4AC8-8512-94D790975362}" dt="2020-06-18T10:14:06.596" v="1097" actId="26606"/>
          <ac:spMkLst>
            <pc:docMk/>
            <pc:sldMk cId="994317096" sldId="269"/>
            <ac:spMk id="8" creationId="{B989E15A-6DA4-4BD1-BD5A-2154CF41D720}"/>
          </ac:spMkLst>
        </pc:spChg>
        <pc:spChg chg="add del">
          <ac:chgData name="TAFEN Dirane Willy" userId="e89ee120-d1b3-4efd-bdd2-ca7f8f05a15a" providerId="ADAL" clId="{28C844D8-70A4-4AC8-8512-94D790975362}" dt="2020-06-18T10:14:11.846" v="1099" actId="26606"/>
          <ac:spMkLst>
            <pc:docMk/>
            <pc:sldMk cId="994317096" sldId="269"/>
            <ac:spMk id="9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0:14:06.596" v="1097" actId="26606"/>
          <ac:spMkLst>
            <pc:docMk/>
            <pc:sldMk cId="994317096" sldId="269"/>
            <ac:spMk id="11" creationId="{2C9A9DA9-7DC8-488B-A882-123947B0F3D9}"/>
          </ac:spMkLst>
        </pc:spChg>
        <pc:spChg chg="add del">
          <ac:chgData name="TAFEN Dirane Willy" userId="e89ee120-d1b3-4efd-bdd2-ca7f8f05a15a" providerId="ADAL" clId="{28C844D8-70A4-4AC8-8512-94D790975362}" dt="2020-06-18T10:14:06.596" v="1097" actId="26606"/>
          <ac:spMkLst>
            <pc:docMk/>
            <pc:sldMk cId="994317096" sldId="269"/>
            <ac:spMk id="13" creationId="{57F6BDD4-E066-4008-8011-6CC31AEB4556}"/>
          </ac:spMkLst>
        </pc:spChg>
        <pc:spChg chg="add del">
          <ac:chgData name="TAFEN Dirane Willy" userId="e89ee120-d1b3-4efd-bdd2-ca7f8f05a15a" providerId="ADAL" clId="{28C844D8-70A4-4AC8-8512-94D790975362}" dt="2020-06-18T10:14:06.596" v="1097" actId="26606"/>
          <ac:spMkLst>
            <pc:docMk/>
            <pc:sldMk cId="994317096" sldId="269"/>
            <ac:spMk id="15" creationId="{2711A8FB-68FC-45FC-B01E-38F809E2D439}"/>
          </ac:spMkLst>
        </pc:spChg>
        <pc:spChg chg="add del">
          <ac:chgData name="TAFEN Dirane Willy" userId="e89ee120-d1b3-4efd-bdd2-ca7f8f05a15a" providerId="ADAL" clId="{28C844D8-70A4-4AC8-8512-94D790975362}" dt="2020-06-18T10:14:06.596" v="1097" actId="26606"/>
          <ac:spMkLst>
            <pc:docMk/>
            <pc:sldMk cId="994317096" sldId="269"/>
            <ac:spMk id="17" creationId="{2A865FE3-5FC9-4049-87CF-30019C46C0F5}"/>
          </ac:spMkLst>
        </pc:spChg>
        <pc:spChg chg="add del">
          <ac:chgData name="TAFEN Dirane Willy" userId="e89ee120-d1b3-4efd-bdd2-ca7f8f05a15a" providerId="ADAL" clId="{28C844D8-70A4-4AC8-8512-94D790975362}" dt="2020-06-18T10:14:11.846" v="1099" actId="26606"/>
          <ac:spMkLst>
            <pc:docMk/>
            <pc:sldMk cId="994317096" sldId="269"/>
            <ac:spMk id="19" creationId="{AF2F604E-43BE-4DC3-B983-E071523364F8}"/>
          </ac:spMkLst>
        </pc:spChg>
        <pc:spChg chg="add del">
          <ac:chgData name="TAFEN Dirane Willy" userId="e89ee120-d1b3-4efd-bdd2-ca7f8f05a15a" providerId="ADAL" clId="{28C844D8-70A4-4AC8-8512-94D790975362}" dt="2020-06-18T10:14:11.846" v="1099" actId="26606"/>
          <ac:spMkLst>
            <pc:docMk/>
            <pc:sldMk cId="994317096" sldId="269"/>
            <ac:spMk id="20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0:14:11.846" v="1099" actId="26606"/>
          <ac:spMkLst>
            <pc:docMk/>
            <pc:sldMk cId="994317096" sldId="269"/>
            <ac:spMk id="21" creationId="{08C9B587-E65E-4B52-B37C-ABEBB6E87928}"/>
          </ac:spMkLst>
        </pc:spChg>
        <pc:spChg chg="add del">
          <ac:chgData name="TAFEN Dirane Willy" userId="e89ee120-d1b3-4efd-bdd2-ca7f8f05a15a" providerId="ADAL" clId="{28C844D8-70A4-4AC8-8512-94D790975362}" dt="2020-06-18T10:14:11.846" v="1099" actId="26606"/>
          <ac:spMkLst>
            <pc:docMk/>
            <pc:sldMk cId="994317096" sldId="269"/>
            <ac:spMk id="22" creationId="{5DCB5928-DC7D-4612-9922-441966E15627}"/>
          </ac:spMkLst>
        </pc:spChg>
        <pc:spChg chg="add del">
          <ac:chgData name="TAFEN Dirane Willy" userId="e89ee120-d1b3-4efd-bdd2-ca7f8f05a15a" providerId="ADAL" clId="{28C844D8-70A4-4AC8-8512-94D790975362}" dt="2020-06-18T10:14:11.846" v="1099" actId="26606"/>
          <ac:spMkLst>
            <pc:docMk/>
            <pc:sldMk cId="994317096" sldId="269"/>
            <ac:spMk id="23" creationId="{682C1161-1736-45EC-99B7-33F3CAE9D517}"/>
          </ac:spMkLst>
        </pc:spChg>
        <pc:spChg chg="add del">
          <ac:chgData name="TAFEN Dirane Willy" userId="e89ee120-d1b3-4efd-bdd2-ca7f8f05a15a" providerId="ADAL" clId="{28C844D8-70A4-4AC8-8512-94D790975362}" dt="2020-06-18T10:14:11.846" v="1099" actId="26606"/>
          <ac:spMkLst>
            <pc:docMk/>
            <pc:sldMk cId="994317096" sldId="269"/>
            <ac:spMk id="24" creationId="{84D4DDB8-B68F-45B0-9F62-C4279996F672}"/>
          </ac:spMkLst>
        </pc:spChg>
        <pc:spChg chg="add del">
          <ac:chgData name="TAFEN Dirane Willy" userId="e89ee120-d1b3-4efd-bdd2-ca7f8f05a15a" providerId="ADAL" clId="{28C844D8-70A4-4AC8-8512-94D790975362}" dt="2020-06-18T10:14:14.737" v="1101" actId="26606"/>
          <ac:spMkLst>
            <pc:docMk/>
            <pc:sldMk cId="994317096" sldId="269"/>
            <ac:spMk id="26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0:14:14.737" v="1101" actId="26606"/>
          <ac:spMkLst>
            <pc:docMk/>
            <pc:sldMk cId="994317096" sldId="269"/>
            <ac:spMk id="27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0:14:14.737" v="1101" actId="26606"/>
          <ac:spMkLst>
            <pc:docMk/>
            <pc:sldMk cId="994317096" sldId="269"/>
            <ac:spMk id="28" creationId="{68AF5748-FED8-45BA-8631-26D1D10F3246}"/>
          </ac:spMkLst>
        </pc:spChg>
        <pc:spChg chg="add del">
          <ac:chgData name="TAFEN Dirane Willy" userId="e89ee120-d1b3-4efd-bdd2-ca7f8f05a15a" providerId="ADAL" clId="{28C844D8-70A4-4AC8-8512-94D790975362}" dt="2020-06-18T10:14:14.737" v="1101" actId="26606"/>
          <ac:spMkLst>
            <pc:docMk/>
            <pc:sldMk cId="994317096" sldId="269"/>
            <ac:spMk id="29" creationId="{AF2F604E-43BE-4DC3-B983-E071523364F8}"/>
          </ac:spMkLst>
        </pc:spChg>
        <pc:spChg chg="add del">
          <ac:chgData name="TAFEN Dirane Willy" userId="e89ee120-d1b3-4efd-bdd2-ca7f8f05a15a" providerId="ADAL" clId="{28C844D8-70A4-4AC8-8512-94D790975362}" dt="2020-06-18T10:14:14.737" v="1101" actId="26606"/>
          <ac:spMkLst>
            <pc:docMk/>
            <pc:sldMk cId="994317096" sldId="269"/>
            <ac:spMk id="30" creationId="{08C9B587-E65E-4B52-B37C-ABEBB6E87928}"/>
          </ac:spMkLst>
        </pc:spChg>
        <pc:spChg chg="add">
          <ac:chgData name="TAFEN Dirane Willy" userId="e89ee120-d1b3-4efd-bdd2-ca7f8f05a15a" providerId="ADAL" clId="{28C844D8-70A4-4AC8-8512-94D790975362}" dt="2020-06-18T10:14:14.755" v="1102" actId="26606"/>
          <ac:spMkLst>
            <pc:docMk/>
            <pc:sldMk cId="994317096" sldId="269"/>
            <ac:spMk id="32" creationId="{2C9A9DA9-7DC8-488B-A882-123947B0F3D9}"/>
          </ac:spMkLst>
        </pc:spChg>
        <pc:spChg chg="add">
          <ac:chgData name="TAFEN Dirane Willy" userId="e89ee120-d1b3-4efd-bdd2-ca7f8f05a15a" providerId="ADAL" clId="{28C844D8-70A4-4AC8-8512-94D790975362}" dt="2020-06-18T10:14:14.755" v="1102" actId="26606"/>
          <ac:spMkLst>
            <pc:docMk/>
            <pc:sldMk cId="994317096" sldId="269"/>
            <ac:spMk id="33" creationId="{57F6BDD4-E066-4008-8011-6CC31AEB4556}"/>
          </ac:spMkLst>
        </pc:spChg>
        <pc:spChg chg="add">
          <ac:chgData name="TAFEN Dirane Willy" userId="e89ee120-d1b3-4efd-bdd2-ca7f8f05a15a" providerId="ADAL" clId="{28C844D8-70A4-4AC8-8512-94D790975362}" dt="2020-06-18T10:14:14.755" v="1102" actId="26606"/>
          <ac:spMkLst>
            <pc:docMk/>
            <pc:sldMk cId="994317096" sldId="269"/>
            <ac:spMk id="34" creationId="{2711A8FB-68FC-45FC-B01E-38F809E2D439}"/>
          </ac:spMkLst>
        </pc:spChg>
        <pc:spChg chg="add">
          <ac:chgData name="TAFEN Dirane Willy" userId="e89ee120-d1b3-4efd-bdd2-ca7f8f05a15a" providerId="ADAL" clId="{28C844D8-70A4-4AC8-8512-94D790975362}" dt="2020-06-18T10:14:14.755" v="1102" actId="26606"/>
          <ac:spMkLst>
            <pc:docMk/>
            <pc:sldMk cId="994317096" sldId="269"/>
            <ac:spMk id="35" creationId="{2A865FE3-5FC9-4049-87CF-30019C46C0F5}"/>
          </ac:spMkLst>
        </pc:spChg>
        <pc:spChg chg="add mod">
          <ac:chgData name="TAFEN Dirane Willy" userId="e89ee120-d1b3-4efd-bdd2-ca7f8f05a15a" providerId="ADAL" clId="{28C844D8-70A4-4AC8-8512-94D790975362}" dt="2020-06-18T10:17:15.099" v="1196"/>
          <ac:spMkLst>
            <pc:docMk/>
            <pc:sldMk cId="994317096" sldId="269"/>
            <ac:spMk id="36" creationId="{B989E15A-6DA4-4BD1-BD5A-2154CF41D720}"/>
          </ac:spMkLst>
        </pc:spChg>
        <pc:picChg chg="add mod">
          <ac:chgData name="TAFEN Dirane Willy" userId="e89ee120-d1b3-4efd-bdd2-ca7f8f05a15a" providerId="ADAL" clId="{28C844D8-70A4-4AC8-8512-94D790975362}" dt="2020-06-18T10:14:14.755" v="1102" actId="26606"/>
          <ac:picMkLst>
            <pc:docMk/>
            <pc:sldMk cId="994317096" sldId="269"/>
            <ac:picMk id="4" creationId="{89630709-41A9-435F-AE91-9322BB2F8160}"/>
          </ac:picMkLst>
        </pc:picChg>
      </pc:sldChg>
      <pc:sldChg chg="modSp new mod">
        <pc:chgData name="TAFEN Dirane Willy" userId="e89ee120-d1b3-4efd-bdd2-ca7f8f05a15a" providerId="ADAL" clId="{28C844D8-70A4-4AC8-8512-94D790975362}" dt="2020-06-18T10:25:35.661" v="1418" actId="20577"/>
        <pc:sldMkLst>
          <pc:docMk/>
          <pc:sldMk cId="3350490055" sldId="270"/>
        </pc:sldMkLst>
        <pc:spChg chg="mod">
          <ac:chgData name="TAFEN Dirane Willy" userId="e89ee120-d1b3-4efd-bdd2-ca7f8f05a15a" providerId="ADAL" clId="{28C844D8-70A4-4AC8-8512-94D790975362}" dt="2020-06-18T10:25:35.661" v="1418" actId="20577"/>
          <ac:spMkLst>
            <pc:docMk/>
            <pc:sldMk cId="3350490055" sldId="270"/>
            <ac:spMk id="2" creationId="{6F539589-898B-40A5-B6EC-5755AC821D00}"/>
          </ac:spMkLst>
        </pc:spChg>
        <pc:spChg chg="mod">
          <ac:chgData name="TAFEN Dirane Willy" userId="e89ee120-d1b3-4efd-bdd2-ca7f8f05a15a" providerId="ADAL" clId="{28C844D8-70A4-4AC8-8512-94D790975362}" dt="2020-06-18T10:25:26.468" v="1417" actId="20577"/>
          <ac:spMkLst>
            <pc:docMk/>
            <pc:sldMk cId="3350490055" sldId="270"/>
            <ac:spMk id="3" creationId="{D4C0A543-5116-44C9-80AD-BF0E4EE64C23}"/>
          </ac:spMkLst>
        </pc:spChg>
      </pc:sldChg>
      <pc:sldChg chg="addSp delSp modSp new mod setBg">
        <pc:chgData name="TAFEN Dirane Willy" userId="e89ee120-d1b3-4efd-bdd2-ca7f8f05a15a" providerId="ADAL" clId="{28C844D8-70A4-4AC8-8512-94D790975362}" dt="2020-06-18T10:29:24.788" v="1478" actId="26606"/>
        <pc:sldMkLst>
          <pc:docMk/>
          <pc:sldMk cId="4200931460" sldId="271"/>
        </pc:sldMkLst>
        <pc:spChg chg="mod">
          <ac:chgData name="TAFEN Dirane Willy" userId="e89ee120-d1b3-4efd-bdd2-ca7f8f05a15a" providerId="ADAL" clId="{28C844D8-70A4-4AC8-8512-94D790975362}" dt="2020-06-18T10:29:24.788" v="1478" actId="26606"/>
          <ac:spMkLst>
            <pc:docMk/>
            <pc:sldMk cId="4200931460" sldId="271"/>
            <ac:spMk id="2" creationId="{8A4EAC3E-036C-42CA-AB5F-164F7457D7BE}"/>
          </ac:spMkLst>
        </pc:spChg>
        <pc:spChg chg="mod">
          <ac:chgData name="TAFEN Dirane Willy" userId="e89ee120-d1b3-4efd-bdd2-ca7f8f05a15a" providerId="ADAL" clId="{28C844D8-70A4-4AC8-8512-94D790975362}" dt="2020-06-18T10:29:24.788" v="1478" actId="26606"/>
          <ac:spMkLst>
            <pc:docMk/>
            <pc:sldMk cId="4200931460" sldId="271"/>
            <ac:spMk id="3" creationId="{D9550248-CB03-442B-9C0F-EDD305BBCFAF}"/>
          </ac:spMkLst>
        </pc:spChg>
        <pc:spChg chg="add del">
          <ac:chgData name="TAFEN Dirane Willy" userId="e89ee120-d1b3-4efd-bdd2-ca7f8f05a15a" providerId="ADAL" clId="{28C844D8-70A4-4AC8-8512-94D790975362}" dt="2020-06-18T10:28:48.116" v="1463" actId="26606"/>
          <ac:spMkLst>
            <pc:docMk/>
            <pc:sldMk cId="4200931460" sldId="271"/>
            <ac:spMk id="8" creationId="{DAF1966E-FD40-4A4A-B61B-C4DF7FA05F06}"/>
          </ac:spMkLst>
        </pc:spChg>
        <pc:spChg chg="add del">
          <ac:chgData name="TAFEN Dirane Willy" userId="e89ee120-d1b3-4efd-bdd2-ca7f8f05a15a" providerId="ADAL" clId="{28C844D8-70A4-4AC8-8512-94D790975362}" dt="2020-06-18T10:28:48.116" v="1463" actId="26606"/>
          <ac:spMkLst>
            <pc:docMk/>
            <pc:sldMk cId="4200931460" sldId="271"/>
            <ac:spMk id="10" creationId="{047BFA19-D45E-416B-A404-7AF2F3F27017}"/>
          </ac:spMkLst>
        </pc:spChg>
        <pc:spChg chg="add del">
          <ac:chgData name="TAFEN Dirane Willy" userId="e89ee120-d1b3-4efd-bdd2-ca7f8f05a15a" providerId="ADAL" clId="{28C844D8-70A4-4AC8-8512-94D790975362}" dt="2020-06-18T10:28:48.116" v="1463" actId="26606"/>
          <ac:spMkLst>
            <pc:docMk/>
            <pc:sldMk cId="4200931460" sldId="271"/>
            <ac:spMk id="12" creationId="{8E0105E7-23DB-4CF2-8258-FF47C7620F6E}"/>
          </ac:spMkLst>
        </pc:spChg>
        <pc:spChg chg="add del">
          <ac:chgData name="TAFEN Dirane Willy" userId="e89ee120-d1b3-4efd-bdd2-ca7f8f05a15a" providerId="ADAL" clId="{28C844D8-70A4-4AC8-8512-94D790975362}" dt="2020-06-18T10:28:48.116" v="1463" actId="26606"/>
          <ac:spMkLst>
            <pc:docMk/>
            <pc:sldMk cId="4200931460" sldId="271"/>
            <ac:spMk id="14" creationId="{074B4F7D-14B2-478B-8BF5-01E4E0C5D263}"/>
          </ac:spMkLst>
        </pc:spChg>
        <pc:spChg chg="add del">
          <ac:chgData name="TAFEN Dirane Willy" userId="e89ee120-d1b3-4efd-bdd2-ca7f8f05a15a" providerId="ADAL" clId="{28C844D8-70A4-4AC8-8512-94D790975362}" dt="2020-06-18T10:28:59.475" v="1465" actId="26606"/>
          <ac:spMkLst>
            <pc:docMk/>
            <pc:sldMk cId="4200931460" sldId="271"/>
            <ac:spMk id="16" creationId="{2A865FE3-5FC9-4049-87CF-30019C46C0F5}"/>
          </ac:spMkLst>
        </pc:spChg>
        <pc:spChg chg="add del">
          <ac:chgData name="TAFEN Dirane Willy" userId="e89ee120-d1b3-4efd-bdd2-ca7f8f05a15a" providerId="ADAL" clId="{28C844D8-70A4-4AC8-8512-94D790975362}" dt="2020-06-18T10:28:59.475" v="1465" actId="26606"/>
          <ac:spMkLst>
            <pc:docMk/>
            <pc:sldMk cId="4200931460" sldId="271"/>
            <ac:spMk id="17" creationId="{2C9A9DA9-7DC8-488B-A882-123947B0F3D9}"/>
          </ac:spMkLst>
        </pc:spChg>
        <pc:spChg chg="add del">
          <ac:chgData name="TAFEN Dirane Willy" userId="e89ee120-d1b3-4efd-bdd2-ca7f8f05a15a" providerId="ADAL" clId="{28C844D8-70A4-4AC8-8512-94D790975362}" dt="2020-06-18T10:28:59.475" v="1465" actId="26606"/>
          <ac:spMkLst>
            <pc:docMk/>
            <pc:sldMk cId="4200931460" sldId="271"/>
            <ac:spMk id="18" creationId="{57F6BDD4-E066-4008-8011-6CC31AEB4556}"/>
          </ac:spMkLst>
        </pc:spChg>
        <pc:spChg chg="add del">
          <ac:chgData name="TAFEN Dirane Willy" userId="e89ee120-d1b3-4efd-bdd2-ca7f8f05a15a" providerId="ADAL" clId="{28C844D8-70A4-4AC8-8512-94D790975362}" dt="2020-06-18T10:28:59.475" v="1465" actId="26606"/>
          <ac:spMkLst>
            <pc:docMk/>
            <pc:sldMk cId="4200931460" sldId="271"/>
            <ac:spMk id="19" creationId="{2711A8FB-68FC-45FC-B01E-38F809E2D439}"/>
          </ac:spMkLst>
        </pc:spChg>
        <pc:spChg chg="add del">
          <ac:chgData name="TAFEN Dirane Willy" userId="e89ee120-d1b3-4efd-bdd2-ca7f8f05a15a" providerId="ADAL" clId="{28C844D8-70A4-4AC8-8512-94D790975362}" dt="2020-06-18T10:29:02.554" v="1467" actId="26606"/>
          <ac:spMkLst>
            <pc:docMk/>
            <pc:sldMk cId="4200931460" sldId="271"/>
            <ac:spMk id="21" creationId="{1C799903-48D5-4A31-A1A2-541072D9771E}"/>
          </ac:spMkLst>
        </pc:spChg>
        <pc:spChg chg="add del">
          <ac:chgData name="TAFEN Dirane Willy" userId="e89ee120-d1b3-4efd-bdd2-ca7f8f05a15a" providerId="ADAL" clId="{28C844D8-70A4-4AC8-8512-94D790975362}" dt="2020-06-18T10:29:02.554" v="1467" actId="26606"/>
          <ac:spMkLst>
            <pc:docMk/>
            <pc:sldMk cId="4200931460" sldId="271"/>
            <ac:spMk id="22" creationId="{8EFFF109-FC58-4FD3-BE05-9775A1310F55}"/>
          </ac:spMkLst>
        </pc:spChg>
        <pc:spChg chg="add del">
          <ac:chgData name="TAFEN Dirane Willy" userId="e89ee120-d1b3-4efd-bdd2-ca7f8f05a15a" providerId="ADAL" clId="{28C844D8-70A4-4AC8-8512-94D790975362}" dt="2020-06-18T10:29:02.554" v="1467" actId="26606"/>
          <ac:spMkLst>
            <pc:docMk/>
            <pc:sldMk cId="4200931460" sldId="271"/>
            <ac:spMk id="23" creationId="{E1B96AD6-92A9-4273-A62B-96A1C3E0BA95}"/>
          </ac:spMkLst>
        </pc:spChg>
        <pc:spChg chg="add del">
          <ac:chgData name="TAFEN Dirane Willy" userId="e89ee120-d1b3-4efd-bdd2-ca7f8f05a15a" providerId="ADAL" clId="{28C844D8-70A4-4AC8-8512-94D790975362}" dt="2020-06-18T10:29:02.554" v="1467" actId="26606"/>
          <ac:spMkLst>
            <pc:docMk/>
            <pc:sldMk cId="4200931460" sldId="271"/>
            <ac:spMk id="24" creationId="{463EEC44-1BA3-44ED-81FC-A644B04B2A44}"/>
          </ac:spMkLst>
        </pc:spChg>
        <pc:spChg chg="add del">
          <ac:chgData name="TAFEN Dirane Willy" userId="e89ee120-d1b3-4efd-bdd2-ca7f8f05a15a" providerId="ADAL" clId="{28C844D8-70A4-4AC8-8512-94D790975362}" dt="2020-06-18T10:29:05.067" v="1469" actId="26606"/>
          <ac:spMkLst>
            <pc:docMk/>
            <pc:sldMk cId="4200931460" sldId="271"/>
            <ac:spMk id="26" creationId="{CBB2B1F0-0DD6-4744-9A46-7A344FB48E40}"/>
          </ac:spMkLst>
        </pc:spChg>
        <pc:spChg chg="add del">
          <ac:chgData name="TAFEN Dirane Willy" userId="e89ee120-d1b3-4efd-bdd2-ca7f8f05a15a" providerId="ADAL" clId="{28C844D8-70A4-4AC8-8512-94D790975362}" dt="2020-06-18T10:29:05.067" v="1469" actId="26606"/>
          <ac:spMkLst>
            <pc:docMk/>
            <pc:sldMk cId="4200931460" sldId="271"/>
            <ac:spMk id="27" creationId="{7A0B5DEA-ADF6-4BA5-9307-147F0A4685A0}"/>
          </ac:spMkLst>
        </pc:spChg>
        <pc:spChg chg="add del">
          <ac:chgData name="TAFEN Dirane Willy" userId="e89ee120-d1b3-4efd-bdd2-ca7f8f05a15a" providerId="ADAL" clId="{28C844D8-70A4-4AC8-8512-94D790975362}" dt="2020-06-18T10:29:05.067" v="1469" actId="26606"/>
          <ac:spMkLst>
            <pc:docMk/>
            <pc:sldMk cId="4200931460" sldId="271"/>
            <ac:spMk id="28" creationId="{9DECDBF4-02B6-4BB4-B65B-B8107AD6A9E8}"/>
          </ac:spMkLst>
        </pc:spChg>
        <pc:spChg chg="add del">
          <ac:chgData name="TAFEN Dirane Willy" userId="e89ee120-d1b3-4efd-bdd2-ca7f8f05a15a" providerId="ADAL" clId="{28C844D8-70A4-4AC8-8512-94D790975362}" dt="2020-06-18T10:29:08.527" v="1471" actId="26606"/>
          <ac:spMkLst>
            <pc:docMk/>
            <pc:sldMk cId="4200931460" sldId="271"/>
            <ac:spMk id="30" creationId="{E777E57D-6A88-4B5B-A068-2BA7FF4E8CCA}"/>
          </ac:spMkLst>
        </pc:spChg>
        <pc:spChg chg="add del">
          <ac:chgData name="TAFEN Dirane Willy" userId="e89ee120-d1b3-4efd-bdd2-ca7f8f05a15a" providerId="ADAL" clId="{28C844D8-70A4-4AC8-8512-94D790975362}" dt="2020-06-18T10:29:08.527" v="1471" actId="26606"/>
          <ac:spMkLst>
            <pc:docMk/>
            <pc:sldMk cId="4200931460" sldId="271"/>
            <ac:spMk id="31" creationId="{F7117410-A2A4-4085-9ADC-46744551DBDE}"/>
          </ac:spMkLst>
        </pc:spChg>
        <pc:spChg chg="add del">
          <ac:chgData name="TAFEN Dirane Willy" userId="e89ee120-d1b3-4efd-bdd2-ca7f8f05a15a" providerId="ADAL" clId="{28C844D8-70A4-4AC8-8512-94D790975362}" dt="2020-06-18T10:29:08.527" v="1471" actId="26606"/>
          <ac:spMkLst>
            <pc:docMk/>
            <pc:sldMk cId="4200931460" sldId="271"/>
            <ac:spMk id="32" creationId="{99F74EB5-E547-4FB4-95F5-BCC788F3C4A0}"/>
          </ac:spMkLst>
        </pc:spChg>
        <pc:spChg chg="add del">
          <ac:chgData name="TAFEN Dirane Willy" userId="e89ee120-d1b3-4efd-bdd2-ca7f8f05a15a" providerId="ADAL" clId="{28C844D8-70A4-4AC8-8512-94D790975362}" dt="2020-06-18T10:29:12.264" v="1473" actId="26606"/>
          <ac:spMkLst>
            <pc:docMk/>
            <pc:sldMk cId="4200931460" sldId="271"/>
            <ac:spMk id="34" creationId="{B4CE5841-C184-4A70-A609-5FE4A50783C7}"/>
          </ac:spMkLst>
        </pc:spChg>
        <pc:spChg chg="add del">
          <ac:chgData name="TAFEN Dirane Willy" userId="e89ee120-d1b3-4efd-bdd2-ca7f8f05a15a" providerId="ADAL" clId="{28C844D8-70A4-4AC8-8512-94D790975362}" dt="2020-06-18T10:29:12.264" v="1473" actId="26606"/>
          <ac:spMkLst>
            <pc:docMk/>
            <pc:sldMk cId="4200931460" sldId="271"/>
            <ac:spMk id="35" creationId="{CD1AAA2C-FBBE-42AA-B869-31D524B7653F}"/>
          </ac:spMkLst>
        </pc:spChg>
        <pc:spChg chg="add del">
          <ac:chgData name="TAFEN Dirane Willy" userId="e89ee120-d1b3-4efd-bdd2-ca7f8f05a15a" providerId="ADAL" clId="{28C844D8-70A4-4AC8-8512-94D790975362}" dt="2020-06-18T10:29:12.264" v="1473" actId="26606"/>
          <ac:spMkLst>
            <pc:docMk/>
            <pc:sldMk cId="4200931460" sldId="271"/>
            <ac:spMk id="36" creationId="{5F937BBF-9326-4230-AB1B-F1795E350559}"/>
          </ac:spMkLst>
        </pc:spChg>
        <pc:spChg chg="add del">
          <ac:chgData name="TAFEN Dirane Willy" userId="e89ee120-d1b3-4efd-bdd2-ca7f8f05a15a" providerId="ADAL" clId="{28C844D8-70A4-4AC8-8512-94D790975362}" dt="2020-06-18T10:29:15.287" v="1475" actId="26606"/>
          <ac:spMkLst>
            <pc:docMk/>
            <pc:sldMk cId="4200931460" sldId="271"/>
            <ac:spMk id="38" creationId="{A52B99F1-B2DC-437E-A8A1-A57F2F29F8D1}"/>
          </ac:spMkLst>
        </pc:spChg>
        <pc:spChg chg="add del">
          <ac:chgData name="TAFEN Dirane Willy" userId="e89ee120-d1b3-4efd-bdd2-ca7f8f05a15a" providerId="ADAL" clId="{28C844D8-70A4-4AC8-8512-94D790975362}" dt="2020-06-18T10:29:15.287" v="1475" actId="26606"/>
          <ac:spMkLst>
            <pc:docMk/>
            <pc:sldMk cId="4200931460" sldId="271"/>
            <ac:spMk id="39" creationId="{55F8BA08-3E38-4B70-B93A-74F08E092206}"/>
          </ac:spMkLst>
        </pc:spChg>
        <pc:spChg chg="add del">
          <ac:chgData name="TAFEN Dirane Willy" userId="e89ee120-d1b3-4efd-bdd2-ca7f8f05a15a" providerId="ADAL" clId="{28C844D8-70A4-4AC8-8512-94D790975362}" dt="2020-06-18T10:29:15.287" v="1475" actId="26606"/>
          <ac:spMkLst>
            <pc:docMk/>
            <pc:sldMk cId="4200931460" sldId="271"/>
            <ac:spMk id="40" creationId="{357F1B33-79AB-4A71-8CEC-4546D709B8C8}"/>
          </ac:spMkLst>
        </pc:spChg>
        <pc:spChg chg="add del">
          <ac:chgData name="TAFEN Dirane Willy" userId="e89ee120-d1b3-4efd-bdd2-ca7f8f05a15a" providerId="ADAL" clId="{28C844D8-70A4-4AC8-8512-94D790975362}" dt="2020-06-18T10:29:24.774" v="1477" actId="26606"/>
          <ac:spMkLst>
            <pc:docMk/>
            <pc:sldMk cId="4200931460" sldId="271"/>
            <ac:spMk id="42" creationId="{2029D5AD-8348-4446-B191-6A9B6FE03F21}"/>
          </ac:spMkLst>
        </pc:spChg>
        <pc:spChg chg="add del">
          <ac:chgData name="TAFEN Dirane Willy" userId="e89ee120-d1b3-4efd-bdd2-ca7f8f05a15a" providerId="ADAL" clId="{28C844D8-70A4-4AC8-8512-94D790975362}" dt="2020-06-18T10:29:24.774" v="1477" actId="26606"/>
          <ac:spMkLst>
            <pc:docMk/>
            <pc:sldMk cId="4200931460" sldId="271"/>
            <ac:spMk id="43" creationId="{A3F395A2-2B64-4749-BD93-2F159C7E1FB5}"/>
          </ac:spMkLst>
        </pc:spChg>
        <pc:spChg chg="add del">
          <ac:chgData name="TAFEN Dirane Willy" userId="e89ee120-d1b3-4efd-bdd2-ca7f8f05a15a" providerId="ADAL" clId="{28C844D8-70A4-4AC8-8512-94D790975362}" dt="2020-06-18T10:29:24.774" v="1477" actId="26606"/>
          <ac:spMkLst>
            <pc:docMk/>
            <pc:sldMk cId="4200931460" sldId="271"/>
            <ac:spMk id="44" creationId="{5CF0135B-EAB8-4CA0-896C-2D897ECD28BC}"/>
          </ac:spMkLst>
        </pc:spChg>
        <pc:spChg chg="add del">
          <ac:chgData name="TAFEN Dirane Willy" userId="e89ee120-d1b3-4efd-bdd2-ca7f8f05a15a" providerId="ADAL" clId="{28C844D8-70A4-4AC8-8512-94D790975362}" dt="2020-06-18T10:29:24.774" v="1477" actId="26606"/>
          <ac:spMkLst>
            <pc:docMk/>
            <pc:sldMk cId="4200931460" sldId="271"/>
            <ac:spMk id="45" creationId="{92C3387C-D24F-4737-8A37-1DC5CFF09CFA}"/>
          </ac:spMkLst>
        </pc:spChg>
        <pc:spChg chg="add">
          <ac:chgData name="TAFEN Dirane Willy" userId="e89ee120-d1b3-4efd-bdd2-ca7f8f05a15a" providerId="ADAL" clId="{28C844D8-70A4-4AC8-8512-94D790975362}" dt="2020-06-18T10:29:24.788" v="1478" actId="26606"/>
          <ac:spMkLst>
            <pc:docMk/>
            <pc:sldMk cId="4200931460" sldId="271"/>
            <ac:spMk id="47" creationId="{DAF1966E-FD40-4A4A-B61B-C4DF7FA05F06}"/>
          </ac:spMkLst>
        </pc:spChg>
        <pc:spChg chg="add">
          <ac:chgData name="TAFEN Dirane Willy" userId="e89ee120-d1b3-4efd-bdd2-ca7f8f05a15a" providerId="ADAL" clId="{28C844D8-70A4-4AC8-8512-94D790975362}" dt="2020-06-18T10:29:24.788" v="1478" actId="26606"/>
          <ac:spMkLst>
            <pc:docMk/>
            <pc:sldMk cId="4200931460" sldId="271"/>
            <ac:spMk id="48" creationId="{047BFA19-D45E-416B-A404-7AF2F3F27017}"/>
          </ac:spMkLst>
        </pc:spChg>
        <pc:spChg chg="add">
          <ac:chgData name="TAFEN Dirane Willy" userId="e89ee120-d1b3-4efd-bdd2-ca7f8f05a15a" providerId="ADAL" clId="{28C844D8-70A4-4AC8-8512-94D790975362}" dt="2020-06-18T10:29:24.788" v="1478" actId="26606"/>
          <ac:spMkLst>
            <pc:docMk/>
            <pc:sldMk cId="4200931460" sldId="271"/>
            <ac:spMk id="49" creationId="{8E0105E7-23DB-4CF2-8258-FF47C7620F6E}"/>
          </ac:spMkLst>
        </pc:spChg>
        <pc:spChg chg="add">
          <ac:chgData name="TAFEN Dirane Willy" userId="e89ee120-d1b3-4efd-bdd2-ca7f8f05a15a" providerId="ADAL" clId="{28C844D8-70A4-4AC8-8512-94D790975362}" dt="2020-06-18T10:29:24.788" v="1478" actId="26606"/>
          <ac:spMkLst>
            <pc:docMk/>
            <pc:sldMk cId="4200931460" sldId="271"/>
            <ac:spMk id="50" creationId="{074B4F7D-14B2-478B-8BF5-01E4E0C5D263}"/>
          </ac:spMkLst>
        </pc:spChg>
        <pc:picChg chg="add del">
          <ac:chgData name="TAFEN Dirane Willy" userId="e89ee120-d1b3-4efd-bdd2-ca7f8f05a15a" providerId="ADAL" clId="{28C844D8-70A4-4AC8-8512-94D790975362}" dt="2020-06-18T10:28:59.475" v="1465" actId="26606"/>
          <ac:picMkLst>
            <pc:docMk/>
            <pc:sldMk cId="4200931460" sldId="271"/>
            <ac:picMk id="7" creationId="{0EB771B2-EDF4-4387-B399-4B5E6F7502E8}"/>
          </ac:picMkLst>
        </pc:picChg>
      </pc:sldChg>
      <pc:sldChg chg="modSp new mod">
        <pc:chgData name="TAFEN Dirane Willy" userId="e89ee120-d1b3-4efd-bdd2-ca7f8f05a15a" providerId="ADAL" clId="{28C844D8-70A4-4AC8-8512-94D790975362}" dt="2020-06-18T10:30:38.121" v="1581" actId="20577"/>
        <pc:sldMkLst>
          <pc:docMk/>
          <pc:sldMk cId="4058738316" sldId="272"/>
        </pc:sldMkLst>
        <pc:spChg chg="mod">
          <ac:chgData name="TAFEN Dirane Willy" userId="e89ee120-d1b3-4efd-bdd2-ca7f8f05a15a" providerId="ADAL" clId="{28C844D8-70A4-4AC8-8512-94D790975362}" dt="2020-06-18T10:29:48.734" v="1511" actId="20577"/>
          <ac:spMkLst>
            <pc:docMk/>
            <pc:sldMk cId="4058738316" sldId="272"/>
            <ac:spMk id="2" creationId="{3641940F-47DD-414B-8316-9D6CA5AF8D4D}"/>
          </ac:spMkLst>
        </pc:spChg>
        <pc:spChg chg="mod">
          <ac:chgData name="TAFEN Dirane Willy" userId="e89ee120-d1b3-4efd-bdd2-ca7f8f05a15a" providerId="ADAL" clId="{28C844D8-70A4-4AC8-8512-94D790975362}" dt="2020-06-18T10:30:38.121" v="1581" actId="20577"/>
          <ac:spMkLst>
            <pc:docMk/>
            <pc:sldMk cId="4058738316" sldId="272"/>
            <ac:spMk id="3" creationId="{141863D0-7EB6-42D5-ACFB-851F5FEB821B}"/>
          </ac:spMkLst>
        </pc:spChg>
      </pc:sldChg>
      <pc:sldChg chg="modSp add">
        <pc:chgData name="TAFEN Dirane Willy" userId="e89ee120-d1b3-4efd-bdd2-ca7f8f05a15a" providerId="ADAL" clId="{28C844D8-70A4-4AC8-8512-94D790975362}" dt="2020-06-18T11:38:22.391" v="3998" actId="207"/>
        <pc:sldMkLst>
          <pc:docMk/>
          <pc:sldMk cId="125585450" sldId="273"/>
        </pc:sldMkLst>
        <pc:spChg chg="mod">
          <ac:chgData name="TAFEN Dirane Willy" userId="e89ee120-d1b3-4efd-bdd2-ca7f8f05a15a" providerId="ADAL" clId="{28C844D8-70A4-4AC8-8512-94D790975362}" dt="2020-06-18T11:38:22.391" v="3998" actId="207"/>
          <ac:spMkLst>
            <pc:docMk/>
            <pc:sldMk cId="125585450" sldId="273"/>
            <ac:spMk id="3" creationId="{0210BE12-D654-4BE4-BDA3-90732D5E6BD1}"/>
          </ac:spMkLst>
        </pc:spChg>
      </pc:sldChg>
      <pc:sldChg chg="addSp delSp modSp new mod setBg">
        <pc:chgData name="TAFEN Dirane Willy" userId="e89ee120-d1b3-4efd-bdd2-ca7f8f05a15a" providerId="ADAL" clId="{28C844D8-70A4-4AC8-8512-94D790975362}" dt="2020-06-18T11:13:56.939" v="2266" actId="20577"/>
        <pc:sldMkLst>
          <pc:docMk/>
          <pc:sldMk cId="2300089616" sldId="274"/>
        </pc:sldMkLst>
        <pc:spChg chg="mod">
          <ac:chgData name="TAFEN Dirane Willy" userId="e89ee120-d1b3-4efd-bdd2-ca7f8f05a15a" providerId="ADAL" clId="{28C844D8-70A4-4AC8-8512-94D790975362}" dt="2020-06-18T11:13:56.939" v="2266" actId="20577"/>
          <ac:spMkLst>
            <pc:docMk/>
            <pc:sldMk cId="2300089616" sldId="274"/>
            <ac:spMk id="2" creationId="{4758DF82-F93F-403E-8CD6-1757C089275E}"/>
          </ac:spMkLst>
        </pc:spChg>
        <pc:spChg chg="add del mod">
          <ac:chgData name="TAFEN Dirane Willy" userId="e89ee120-d1b3-4efd-bdd2-ca7f8f05a15a" providerId="ADAL" clId="{28C844D8-70A4-4AC8-8512-94D790975362}" dt="2020-06-18T10:39:03.544" v="1625"/>
          <ac:spMkLst>
            <pc:docMk/>
            <pc:sldMk cId="2300089616" sldId="274"/>
            <ac:spMk id="3" creationId="{D510D75E-AED8-4DA4-BE3E-302D0516EB5F}"/>
          </ac:spMkLst>
        </pc:spChg>
        <pc:spChg chg="add mod">
          <ac:chgData name="TAFEN Dirane Willy" userId="e89ee120-d1b3-4efd-bdd2-ca7f8f05a15a" providerId="ADAL" clId="{28C844D8-70A4-4AC8-8512-94D790975362}" dt="2020-06-18T10:41:22.801" v="1785" actId="20577"/>
          <ac:spMkLst>
            <pc:docMk/>
            <pc:sldMk cId="2300089616" sldId="274"/>
            <ac:spMk id="8" creationId="{0F77E52D-ED78-4E02-BB8F-9D314A27F138}"/>
          </ac:spMkLst>
        </pc:spChg>
        <pc:spChg chg="add">
          <ac:chgData name="TAFEN Dirane Willy" userId="e89ee120-d1b3-4efd-bdd2-ca7f8f05a15a" providerId="ADAL" clId="{28C844D8-70A4-4AC8-8512-94D790975362}" dt="2020-06-18T10:39:07.556" v="1626" actId="26606"/>
          <ac:spMkLst>
            <pc:docMk/>
            <pc:sldMk cId="2300089616" sldId="274"/>
            <ac:spMk id="11" creationId="{2C9A9DA9-7DC8-488B-A882-123947B0F3D9}"/>
          </ac:spMkLst>
        </pc:spChg>
        <pc:spChg chg="add">
          <ac:chgData name="TAFEN Dirane Willy" userId="e89ee120-d1b3-4efd-bdd2-ca7f8f05a15a" providerId="ADAL" clId="{28C844D8-70A4-4AC8-8512-94D790975362}" dt="2020-06-18T10:39:07.556" v="1626" actId="26606"/>
          <ac:spMkLst>
            <pc:docMk/>
            <pc:sldMk cId="2300089616" sldId="274"/>
            <ac:spMk id="13" creationId="{57F6BDD4-E066-4008-8011-6CC31AEB4556}"/>
          </ac:spMkLst>
        </pc:spChg>
        <pc:spChg chg="add">
          <ac:chgData name="TAFEN Dirane Willy" userId="e89ee120-d1b3-4efd-bdd2-ca7f8f05a15a" providerId="ADAL" clId="{28C844D8-70A4-4AC8-8512-94D790975362}" dt="2020-06-18T10:39:07.556" v="1626" actId="26606"/>
          <ac:spMkLst>
            <pc:docMk/>
            <pc:sldMk cId="2300089616" sldId="274"/>
            <ac:spMk id="15" creationId="{2711A8FB-68FC-45FC-B01E-38F809E2D439}"/>
          </ac:spMkLst>
        </pc:spChg>
        <pc:spChg chg="add">
          <ac:chgData name="TAFEN Dirane Willy" userId="e89ee120-d1b3-4efd-bdd2-ca7f8f05a15a" providerId="ADAL" clId="{28C844D8-70A4-4AC8-8512-94D790975362}" dt="2020-06-18T10:39:07.556" v="1626" actId="26606"/>
          <ac:spMkLst>
            <pc:docMk/>
            <pc:sldMk cId="2300089616" sldId="274"/>
            <ac:spMk id="17" creationId="{2A865FE3-5FC9-4049-87CF-30019C46C0F5}"/>
          </ac:spMkLst>
        </pc:spChg>
        <pc:spChg chg="add del">
          <ac:chgData name="TAFEN Dirane Willy" userId="e89ee120-d1b3-4efd-bdd2-ca7f8f05a15a" providerId="ADAL" clId="{28C844D8-70A4-4AC8-8512-94D790975362}" dt="2020-06-18T10:36:57.588" v="1609" actId="26606"/>
          <ac:spMkLst>
            <pc:docMk/>
            <pc:sldMk cId="2300089616" sldId="274"/>
            <ac:spMk id="71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0:36:52.822" v="1603" actId="26606"/>
          <ac:spMkLst>
            <pc:docMk/>
            <pc:sldMk cId="2300089616" sldId="274"/>
            <ac:spMk id="73" creationId="{92468898-5A6E-4D55-85EC-308E785EE06C}"/>
          </ac:spMkLst>
        </pc:spChg>
        <pc:spChg chg="add del">
          <ac:chgData name="TAFEN Dirane Willy" userId="e89ee120-d1b3-4efd-bdd2-ca7f8f05a15a" providerId="ADAL" clId="{28C844D8-70A4-4AC8-8512-94D790975362}" dt="2020-06-18T10:36:52.822" v="1603" actId="26606"/>
          <ac:spMkLst>
            <pc:docMk/>
            <pc:sldMk cId="2300089616" sldId="274"/>
            <ac:spMk id="75" creationId="{3E23A947-2D45-4208-AE2B-64948C87A3EB}"/>
          </ac:spMkLst>
        </pc:spChg>
        <pc:spChg chg="add del">
          <ac:chgData name="TAFEN Dirane Willy" userId="e89ee120-d1b3-4efd-bdd2-ca7f8f05a15a" providerId="ADAL" clId="{28C844D8-70A4-4AC8-8512-94D790975362}" dt="2020-06-18T10:36:52.822" v="1603" actId="26606"/>
          <ac:spMkLst>
            <pc:docMk/>
            <pc:sldMk cId="2300089616" sldId="274"/>
            <ac:spMk id="77" creationId="{E5BBB0F9-6A59-4D02-A9C7-A2D6516684CE}"/>
          </ac:spMkLst>
        </pc:spChg>
        <pc:spChg chg="add del">
          <ac:chgData name="TAFEN Dirane Willy" userId="e89ee120-d1b3-4efd-bdd2-ca7f8f05a15a" providerId="ADAL" clId="{28C844D8-70A4-4AC8-8512-94D790975362}" dt="2020-06-18T10:36:54.792" v="1605" actId="26606"/>
          <ac:spMkLst>
            <pc:docMk/>
            <pc:sldMk cId="2300089616" sldId="274"/>
            <ac:spMk id="79" creationId="{768EB4DD-3704-43AD-92B3-C4E0C6EA92CB}"/>
          </ac:spMkLst>
        </pc:spChg>
        <pc:spChg chg="add del">
          <ac:chgData name="TAFEN Dirane Willy" userId="e89ee120-d1b3-4efd-bdd2-ca7f8f05a15a" providerId="ADAL" clId="{28C844D8-70A4-4AC8-8512-94D790975362}" dt="2020-06-18T10:37:52.655" v="1615" actId="26606"/>
          <ac:spMkLst>
            <pc:docMk/>
            <pc:sldMk cId="2300089616" sldId="274"/>
            <ac:spMk id="81" creationId="{2A865FE3-5FC9-4049-87CF-30019C46C0F5}"/>
          </ac:spMkLst>
        </pc:spChg>
        <pc:spChg chg="add del">
          <ac:chgData name="TAFEN Dirane Willy" userId="e89ee120-d1b3-4efd-bdd2-ca7f8f05a15a" providerId="ADAL" clId="{28C844D8-70A4-4AC8-8512-94D790975362}" dt="2020-06-18T10:37:53.980" v="1619" actId="26606"/>
          <ac:spMkLst>
            <pc:docMk/>
            <pc:sldMk cId="2300089616" sldId="274"/>
            <ac:spMk id="83" creationId="{AF2F604E-43BE-4DC3-B983-E071523364F8}"/>
          </ac:spMkLst>
        </pc:spChg>
        <pc:spChg chg="add del">
          <ac:chgData name="TAFEN Dirane Willy" userId="e89ee120-d1b3-4efd-bdd2-ca7f8f05a15a" providerId="ADAL" clId="{28C844D8-70A4-4AC8-8512-94D790975362}" dt="2020-06-18T10:37:53.980" v="1619" actId="26606"/>
          <ac:spMkLst>
            <pc:docMk/>
            <pc:sldMk cId="2300089616" sldId="274"/>
            <ac:spMk id="85" creationId="{08C9B587-E65E-4B52-B37C-ABEBB6E87928}"/>
          </ac:spMkLst>
        </pc:spChg>
        <pc:spChg chg="add del">
          <ac:chgData name="TAFEN Dirane Willy" userId="e89ee120-d1b3-4efd-bdd2-ca7f8f05a15a" providerId="ADAL" clId="{28C844D8-70A4-4AC8-8512-94D790975362}" dt="2020-06-18T10:36:52.822" v="1603" actId="26606"/>
          <ac:spMkLst>
            <pc:docMk/>
            <pc:sldMk cId="2300089616" sldId="274"/>
            <ac:spMk id="1030" creationId="{977EACDF-E62B-48C1-AF37-87282AD40BDF}"/>
          </ac:spMkLst>
        </pc:spChg>
        <pc:spChg chg="add del">
          <ac:chgData name="TAFEN Dirane Willy" userId="e89ee120-d1b3-4efd-bdd2-ca7f8f05a15a" providerId="ADAL" clId="{28C844D8-70A4-4AC8-8512-94D790975362}" dt="2020-06-18T10:37:52.655" v="1615" actId="26606"/>
          <ac:spMkLst>
            <pc:docMk/>
            <pc:sldMk cId="2300089616" sldId="274"/>
            <ac:spMk id="1031" creationId="{1ECAB1E8-8195-4748-BE71-FF806D86892E}"/>
          </ac:spMkLst>
        </pc:spChg>
        <pc:spChg chg="add del">
          <ac:chgData name="TAFEN Dirane Willy" userId="e89ee120-d1b3-4efd-bdd2-ca7f8f05a15a" providerId="ADAL" clId="{28C844D8-70A4-4AC8-8512-94D790975362}" dt="2020-06-18T10:36:54.792" v="1605" actId="26606"/>
          <ac:spMkLst>
            <pc:docMk/>
            <pc:sldMk cId="2300089616" sldId="274"/>
            <ac:spMk id="1032" creationId="{84ECDE7A-6944-466D-8FFE-149A29BA6BAE}"/>
          </ac:spMkLst>
        </pc:spChg>
        <pc:spChg chg="add del">
          <ac:chgData name="TAFEN Dirane Willy" userId="e89ee120-d1b3-4efd-bdd2-ca7f8f05a15a" providerId="ADAL" clId="{28C844D8-70A4-4AC8-8512-94D790975362}" dt="2020-06-18T10:36:54.792" v="1605" actId="26606"/>
          <ac:spMkLst>
            <pc:docMk/>
            <pc:sldMk cId="2300089616" sldId="274"/>
            <ac:spMk id="1033" creationId="{B3420082-9415-44EC-802E-C77D71D59C57}"/>
          </ac:spMkLst>
        </pc:spChg>
        <pc:spChg chg="add del">
          <ac:chgData name="TAFEN Dirane Willy" userId="e89ee120-d1b3-4efd-bdd2-ca7f8f05a15a" providerId="ADAL" clId="{28C844D8-70A4-4AC8-8512-94D790975362}" dt="2020-06-18T10:36:54.792" v="1605" actId="26606"/>
          <ac:spMkLst>
            <pc:docMk/>
            <pc:sldMk cId="2300089616" sldId="274"/>
            <ac:spMk id="1034" creationId="{55A52C45-1FCB-4636-A80F-2849B8226C01}"/>
          </ac:spMkLst>
        </pc:spChg>
        <pc:spChg chg="add del">
          <ac:chgData name="TAFEN Dirane Willy" userId="e89ee120-d1b3-4efd-bdd2-ca7f8f05a15a" providerId="ADAL" clId="{28C844D8-70A4-4AC8-8512-94D790975362}" dt="2020-06-18T10:36:54.792" v="1605" actId="26606"/>
          <ac:spMkLst>
            <pc:docMk/>
            <pc:sldMk cId="2300089616" sldId="274"/>
            <ac:spMk id="1035" creationId="{CD30FFB8-C096-4714-B36C-BD284708D305}"/>
          </ac:spMkLst>
        </pc:spChg>
        <pc:spChg chg="add del">
          <ac:chgData name="TAFEN Dirane Willy" userId="e89ee120-d1b3-4efd-bdd2-ca7f8f05a15a" providerId="ADAL" clId="{28C844D8-70A4-4AC8-8512-94D790975362}" dt="2020-06-18T10:37:52.655" v="1615" actId="26606"/>
          <ac:spMkLst>
            <pc:docMk/>
            <pc:sldMk cId="2300089616" sldId="274"/>
            <ac:spMk id="1036" creationId="{57F6BDD4-E066-4008-8011-6CC31AEB4556}"/>
          </ac:spMkLst>
        </pc:spChg>
        <pc:spChg chg="add del">
          <ac:chgData name="TAFEN Dirane Willy" userId="e89ee120-d1b3-4efd-bdd2-ca7f8f05a15a" providerId="ADAL" clId="{28C844D8-70A4-4AC8-8512-94D790975362}" dt="2020-06-18T10:36:55.439" v="1607" actId="26606"/>
          <ac:spMkLst>
            <pc:docMk/>
            <pc:sldMk cId="2300089616" sldId="274"/>
            <ac:spMk id="1037" creationId="{E45CA849-654C-4173-AD99-B3A2528275F5}"/>
          </ac:spMkLst>
        </pc:spChg>
        <pc:spChg chg="add del">
          <ac:chgData name="TAFEN Dirane Willy" userId="e89ee120-d1b3-4efd-bdd2-ca7f8f05a15a" providerId="ADAL" clId="{28C844D8-70A4-4AC8-8512-94D790975362}" dt="2020-06-18T10:36:55.439" v="1607" actId="26606"/>
          <ac:spMkLst>
            <pc:docMk/>
            <pc:sldMk cId="2300089616" sldId="274"/>
            <ac:spMk id="1038" creationId="{3E23A947-2D45-4208-AE2B-64948C87A3EB}"/>
          </ac:spMkLst>
        </pc:spChg>
        <pc:spChg chg="add del">
          <ac:chgData name="TAFEN Dirane Willy" userId="e89ee120-d1b3-4efd-bdd2-ca7f8f05a15a" providerId="ADAL" clId="{28C844D8-70A4-4AC8-8512-94D790975362}" dt="2020-06-18T10:36:55.439" v="1607" actId="26606"/>
          <ac:spMkLst>
            <pc:docMk/>
            <pc:sldMk cId="2300089616" sldId="274"/>
            <ac:spMk id="1039" creationId="{E5BBB0F9-6A59-4D02-A9C7-A2D6516684CE}"/>
          </ac:spMkLst>
        </pc:spChg>
        <pc:spChg chg="add del">
          <ac:chgData name="TAFEN Dirane Willy" userId="e89ee120-d1b3-4efd-bdd2-ca7f8f05a15a" providerId="ADAL" clId="{28C844D8-70A4-4AC8-8512-94D790975362}" dt="2020-06-18T10:36:55.439" v="1607" actId="26606"/>
          <ac:spMkLst>
            <pc:docMk/>
            <pc:sldMk cId="2300089616" sldId="274"/>
            <ac:spMk id="1040" creationId="{42B0F2C9-6A25-4222-9AC1-ED320857DBA7}"/>
          </ac:spMkLst>
        </pc:spChg>
        <pc:spChg chg="add del">
          <ac:chgData name="TAFEN Dirane Willy" userId="e89ee120-d1b3-4efd-bdd2-ca7f8f05a15a" providerId="ADAL" clId="{28C844D8-70A4-4AC8-8512-94D790975362}" dt="2020-06-18T10:37:52.655" v="1615" actId="26606"/>
          <ac:spMkLst>
            <pc:docMk/>
            <pc:sldMk cId="2300089616" sldId="274"/>
            <ac:spMk id="1041" creationId="{2711A8FB-68FC-45FC-B01E-38F809E2D439}"/>
          </ac:spMkLst>
        </pc:spChg>
        <pc:spChg chg="add del">
          <ac:chgData name="TAFEN Dirane Willy" userId="e89ee120-d1b3-4efd-bdd2-ca7f8f05a15a" providerId="ADAL" clId="{28C844D8-70A4-4AC8-8512-94D790975362}" dt="2020-06-18T10:36:57.588" v="1609" actId="26606"/>
          <ac:spMkLst>
            <pc:docMk/>
            <pc:sldMk cId="2300089616" sldId="274"/>
            <ac:spMk id="1042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0:36:57.588" v="1609" actId="26606"/>
          <ac:spMkLst>
            <pc:docMk/>
            <pc:sldMk cId="2300089616" sldId="274"/>
            <ac:spMk id="1043" creationId="{8EE94D8D-BC47-413E-91AB-A2FCCE172B57}"/>
          </ac:spMkLst>
        </pc:spChg>
        <pc:spChg chg="add del">
          <ac:chgData name="TAFEN Dirane Willy" userId="e89ee120-d1b3-4efd-bdd2-ca7f8f05a15a" providerId="ADAL" clId="{28C844D8-70A4-4AC8-8512-94D790975362}" dt="2020-06-18T10:36:57.588" v="1609" actId="26606"/>
          <ac:spMkLst>
            <pc:docMk/>
            <pc:sldMk cId="2300089616" sldId="274"/>
            <ac:spMk id="1044" creationId="{284A8429-F65A-490D-96E4-1158D3E8A026}"/>
          </ac:spMkLst>
        </pc:spChg>
        <pc:spChg chg="add del">
          <ac:chgData name="TAFEN Dirane Willy" userId="e89ee120-d1b3-4efd-bdd2-ca7f8f05a15a" providerId="ADAL" clId="{28C844D8-70A4-4AC8-8512-94D790975362}" dt="2020-06-18T10:36:57.588" v="1609" actId="26606"/>
          <ac:spMkLst>
            <pc:docMk/>
            <pc:sldMk cId="2300089616" sldId="274"/>
            <ac:spMk id="1045" creationId="{0F022291-A82B-4D23-A1E0-5F9BD684669E}"/>
          </ac:spMkLst>
        </pc:spChg>
        <pc:spChg chg="add del">
          <ac:chgData name="TAFEN Dirane Willy" userId="e89ee120-d1b3-4efd-bdd2-ca7f8f05a15a" providerId="ADAL" clId="{28C844D8-70A4-4AC8-8512-94D790975362}" dt="2020-06-18T10:37:52.655" v="1615" actId="26606"/>
          <ac:spMkLst>
            <pc:docMk/>
            <pc:sldMk cId="2300089616" sldId="274"/>
            <ac:spMk id="1046" creationId="{379B5503-563D-4ECE-80E0-E0EB321BC1D4}"/>
          </ac:spMkLst>
        </pc:spChg>
        <pc:spChg chg="add del">
          <ac:chgData name="TAFEN Dirane Willy" userId="e89ee120-d1b3-4efd-bdd2-ca7f8f05a15a" providerId="ADAL" clId="{28C844D8-70A4-4AC8-8512-94D790975362}" dt="2020-06-18T10:36:58.473" v="1611" actId="26606"/>
          <ac:spMkLst>
            <pc:docMk/>
            <pc:sldMk cId="2300089616" sldId="274"/>
            <ac:spMk id="1047" creationId="{92468898-5A6E-4D55-85EC-308E785EE06C}"/>
          </ac:spMkLst>
        </pc:spChg>
        <pc:spChg chg="add del">
          <ac:chgData name="TAFEN Dirane Willy" userId="e89ee120-d1b3-4efd-bdd2-ca7f8f05a15a" providerId="ADAL" clId="{28C844D8-70A4-4AC8-8512-94D790975362}" dt="2020-06-18T10:36:58.473" v="1611" actId="26606"/>
          <ac:spMkLst>
            <pc:docMk/>
            <pc:sldMk cId="2300089616" sldId="274"/>
            <ac:spMk id="1048" creationId="{3E23A947-2D45-4208-AE2B-64948C87A3EB}"/>
          </ac:spMkLst>
        </pc:spChg>
        <pc:spChg chg="add del">
          <ac:chgData name="TAFEN Dirane Willy" userId="e89ee120-d1b3-4efd-bdd2-ca7f8f05a15a" providerId="ADAL" clId="{28C844D8-70A4-4AC8-8512-94D790975362}" dt="2020-06-18T10:36:58.473" v="1611" actId="26606"/>
          <ac:spMkLst>
            <pc:docMk/>
            <pc:sldMk cId="2300089616" sldId="274"/>
            <ac:spMk id="1049" creationId="{E5BBB0F9-6A59-4D02-A9C7-A2D6516684CE}"/>
          </ac:spMkLst>
        </pc:spChg>
        <pc:spChg chg="add del">
          <ac:chgData name="TAFEN Dirane Willy" userId="e89ee120-d1b3-4efd-bdd2-ca7f8f05a15a" providerId="ADAL" clId="{28C844D8-70A4-4AC8-8512-94D790975362}" dt="2020-06-18T10:36:58.473" v="1611" actId="26606"/>
          <ac:spMkLst>
            <pc:docMk/>
            <pc:sldMk cId="2300089616" sldId="274"/>
            <ac:spMk id="1050" creationId="{977EACDF-E62B-48C1-AF37-87282AD40BDF}"/>
          </ac:spMkLst>
        </pc:spChg>
        <pc:spChg chg="add del">
          <ac:chgData name="TAFEN Dirane Willy" userId="e89ee120-d1b3-4efd-bdd2-ca7f8f05a15a" providerId="ADAL" clId="{28C844D8-70A4-4AC8-8512-94D790975362}" dt="2020-06-18T10:37:53.427" v="1617" actId="26606"/>
          <ac:spMkLst>
            <pc:docMk/>
            <pc:sldMk cId="2300089616" sldId="274"/>
            <ac:spMk id="1051" creationId="{0B9EE3F3-89B7-43C3-8651-C4C96830993D}"/>
          </ac:spMkLst>
        </pc:spChg>
        <pc:spChg chg="add del">
          <ac:chgData name="TAFEN Dirane Willy" userId="e89ee120-d1b3-4efd-bdd2-ca7f8f05a15a" providerId="ADAL" clId="{28C844D8-70A4-4AC8-8512-94D790975362}" dt="2020-06-18T10:37:53.427" v="1617" actId="26606"/>
          <ac:spMkLst>
            <pc:docMk/>
            <pc:sldMk cId="2300089616" sldId="274"/>
            <ac:spMk id="1052" creationId="{33AE4636-AEEC-45D6-84D4-7AC2DA48ECF8}"/>
          </ac:spMkLst>
        </pc:spChg>
        <pc:spChg chg="add del">
          <ac:chgData name="TAFEN Dirane Willy" userId="e89ee120-d1b3-4efd-bdd2-ca7f8f05a15a" providerId="ADAL" clId="{28C844D8-70A4-4AC8-8512-94D790975362}" dt="2020-06-18T10:37:53.427" v="1617" actId="26606"/>
          <ac:spMkLst>
            <pc:docMk/>
            <pc:sldMk cId="2300089616" sldId="274"/>
            <ac:spMk id="1053" creationId="{8D9CE0F4-2EB2-4F1F-8AAC-DB3571D9FE10}"/>
          </ac:spMkLst>
        </pc:spChg>
        <pc:spChg chg="add del">
          <ac:chgData name="TAFEN Dirane Willy" userId="e89ee120-d1b3-4efd-bdd2-ca7f8f05a15a" providerId="ADAL" clId="{28C844D8-70A4-4AC8-8512-94D790975362}" dt="2020-06-18T10:37:53.427" v="1617" actId="26606"/>
          <ac:spMkLst>
            <pc:docMk/>
            <pc:sldMk cId="2300089616" sldId="274"/>
            <ac:spMk id="1054" creationId="{436B7DAB-F5E0-4C29-8EAE-B61181D8D9E5}"/>
          </ac:spMkLst>
        </pc:spChg>
        <pc:spChg chg="add del">
          <ac:chgData name="TAFEN Dirane Willy" userId="e89ee120-d1b3-4efd-bdd2-ca7f8f05a15a" providerId="ADAL" clId="{28C844D8-70A4-4AC8-8512-94D790975362}" dt="2020-06-18T10:37:53.980" v="1619" actId="26606"/>
          <ac:spMkLst>
            <pc:docMk/>
            <pc:sldMk cId="2300089616" sldId="274"/>
            <ac:spMk id="1056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0:37:53.980" v="1619" actId="26606"/>
          <ac:spMkLst>
            <pc:docMk/>
            <pc:sldMk cId="2300089616" sldId="274"/>
            <ac:spMk id="1057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0:37:53.980" v="1619" actId="26606"/>
          <ac:spMkLst>
            <pc:docMk/>
            <pc:sldMk cId="2300089616" sldId="274"/>
            <ac:spMk id="1058" creationId="{5DCB5928-DC7D-4612-9922-441966E15627}"/>
          </ac:spMkLst>
        </pc:spChg>
        <pc:spChg chg="add del">
          <ac:chgData name="TAFEN Dirane Willy" userId="e89ee120-d1b3-4efd-bdd2-ca7f8f05a15a" providerId="ADAL" clId="{28C844D8-70A4-4AC8-8512-94D790975362}" dt="2020-06-18T10:37:53.980" v="1619" actId="26606"/>
          <ac:spMkLst>
            <pc:docMk/>
            <pc:sldMk cId="2300089616" sldId="274"/>
            <ac:spMk id="1059" creationId="{682C1161-1736-45EC-99B7-33F3CAE9D517}"/>
          </ac:spMkLst>
        </pc:spChg>
        <pc:spChg chg="add del">
          <ac:chgData name="TAFEN Dirane Willy" userId="e89ee120-d1b3-4efd-bdd2-ca7f8f05a15a" providerId="ADAL" clId="{28C844D8-70A4-4AC8-8512-94D790975362}" dt="2020-06-18T10:37:53.980" v="1619" actId="26606"/>
          <ac:spMkLst>
            <pc:docMk/>
            <pc:sldMk cId="2300089616" sldId="274"/>
            <ac:spMk id="1060" creationId="{84D4DDB8-B68F-45B0-9F62-C4279996F672}"/>
          </ac:spMkLst>
        </pc:spChg>
        <pc:spChg chg="add del">
          <ac:chgData name="TAFEN Dirane Willy" userId="e89ee120-d1b3-4efd-bdd2-ca7f8f05a15a" providerId="ADAL" clId="{28C844D8-70A4-4AC8-8512-94D790975362}" dt="2020-06-18T10:37:55.156" v="1621" actId="26606"/>
          <ac:spMkLst>
            <pc:docMk/>
            <pc:sldMk cId="2300089616" sldId="274"/>
            <ac:spMk id="1062" creationId="{2C9A9DA9-7DC8-488B-A882-123947B0F3D9}"/>
          </ac:spMkLst>
        </pc:spChg>
        <pc:spChg chg="add del">
          <ac:chgData name="TAFEN Dirane Willy" userId="e89ee120-d1b3-4efd-bdd2-ca7f8f05a15a" providerId="ADAL" clId="{28C844D8-70A4-4AC8-8512-94D790975362}" dt="2020-06-18T10:37:55.156" v="1621" actId="26606"/>
          <ac:spMkLst>
            <pc:docMk/>
            <pc:sldMk cId="2300089616" sldId="274"/>
            <ac:spMk id="1063" creationId="{57F6BDD4-E066-4008-8011-6CC31AEB4556}"/>
          </ac:spMkLst>
        </pc:spChg>
        <pc:spChg chg="add del">
          <ac:chgData name="TAFEN Dirane Willy" userId="e89ee120-d1b3-4efd-bdd2-ca7f8f05a15a" providerId="ADAL" clId="{28C844D8-70A4-4AC8-8512-94D790975362}" dt="2020-06-18T10:37:55.156" v="1621" actId="26606"/>
          <ac:spMkLst>
            <pc:docMk/>
            <pc:sldMk cId="2300089616" sldId="274"/>
            <ac:spMk id="1064" creationId="{2711A8FB-68FC-45FC-B01E-38F809E2D439}"/>
          </ac:spMkLst>
        </pc:spChg>
        <pc:spChg chg="add del">
          <ac:chgData name="TAFEN Dirane Willy" userId="e89ee120-d1b3-4efd-bdd2-ca7f8f05a15a" providerId="ADAL" clId="{28C844D8-70A4-4AC8-8512-94D790975362}" dt="2020-06-18T10:37:55.156" v="1621" actId="26606"/>
          <ac:spMkLst>
            <pc:docMk/>
            <pc:sldMk cId="2300089616" sldId="274"/>
            <ac:spMk id="1065" creationId="{2A865FE3-5FC9-4049-87CF-30019C46C0F5}"/>
          </ac:spMkLst>
        </pc:spChg>
        <pc:spChg chg="add del">
          <ac:chgData name="TAFEN Dirane Willy" userId="e89ee120-d1b3-4efd-bdd2-ca7f8f05a15a" providerId="ADAL" clId="{28C844D8-70A4-4AC8-8512-94D790975362}" dt="2020-06-18T10:37:55.156" v="1621" actId="26606"/>
          <ac:spMkLst>
            <pc:docMk/>
            <pc:sldMk cId="2300089616" sldId="274"/>
            <ac:spMk id="1066" creationId="{9244E491-611A-4694-BE00-89F2D23A6FC9}"/>
          </ac:spMkLst>
        </pc:spChg>
        <pc:spChg chg="add del">
          <ac:chgData name="TAFEN Dirane Willy" userId="e89ee120-d1b3-4efd-bdd2-ca7f8f05a15a" providerId="ADAL" clId="{28C844D8-70A4-4AC8-8512-94D790975362}" dt="2020-06-18T10:37:57.325" v="1623" actId="26606"/>
          <ac:spMkLst>
            <pc:docMk/>
            <pc:sldMk cId="2300089616" sldId="274"/>
            <ac:spMk id="1068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0:37:57.325" v="1623" actId="26606"/>
          <ac:spMkLst>
            <pc:docMk/>
            <pc:sldMk cId="2300089616" sldId="274"/>
            <ac:spMk id="1069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0:37:57.325" v="1623" actId="26606"/>
          <ac:spMkLst>
            <pc:docMk/>
            <pc:sldMk cId="2300089616" sldId="274"/>
            <ac:spMk id="1070" creationId="{68AF5748-FED8-45BA-8631-26D1D10F3246}"/>
          </ac:spMkLst>
        </pc:spChg>
        <pc:spChg chg="add del">
          <ac:chgData name="TAFEN Dirane Willy" userId="e89ee120-d1b3-4efd-bdd2-ca7f8f05a15a" providerId="ADAL" clId="{28C844D8-70A4-4AC8-8512-94D790975362}" dt="2020-06-18T10:37:57.325" v="1623" actId="26606"/>
          <ac:spMkLst>
            <pc:docMk/>
            <pc:sldMk cId="2300089616" sldId="274"/>
            <ac:spMk id="1071" creationId="{AF2F604E-43BE-4DC3-B983-E071523364F8}"/>
          </ac:spMkLst>
        </pc:spChg>
        <pc:spChg chg="add del">
          <ac:chgData name="TAFEN Dirane Willy" userId="e89ee120-d1b3-4efd-bdd2-ca7f8f05a15a" providerId="ADAL" clId="{28C844D8-70A4-4AC8-8512-94D790975362}" dt="2020-06-18T10:37:57.325" v="1623" actId="26606"/>
          <ac:spMkLst>
            <pc:docMk/>
            <pc:sldMk cId="2300089616" sldId="274"/>
            <ac:spMk id="1072" creationId="{08C9B587-E65E-4B52-B37C-ABEBB6E87928}"/>
          </ac:spMkLst>
        </pc:spChg>
        <pc:picChg chg="add mod">
          <ac:chgData name="TAFEN Dirane Willy" userId="e89ee120-d1b3-4efd-bdd2-ca7f8f05a15a" providerId="ADAL" clId="{28C844D8-70A4-4AC8-8512-94D790975362}" dt="2020-06-18T10:39:07.556" v="1626" actId="26606"/>
          <ac:picMkLst>
            <pc:docMk/>
            <pc:sldMk cId="2300089616" sldId="274"/>
            <ac:picMk id="4" creationId="{9B58B23D-B7FA-4456-A2EB-26BF14B72F44}"/>
          </ac:picMkLst>
        </pc:picChg>
        <pc:picChg chg="add del mod">
          <ac:chgData name="TAFEN Dirane Willy" userId="e89ee120-d1b3-4efd-bdd2-ca7f8f05a15a" providerId="ADAL" clId="{28C844D8-70A4-4AC8-8512-94D790975362}" dt="2020-06-18T10:36:59.214" v="1612"/>
          <ac:picMkLst>
            <pc:docMk/>
            <pc:sldMk cId="2300089616" sldId="274"/>
            <ac:picMk id="1026" creationId="{5EC3F12E-3F51-4241-A9CC-84F0C56C14D4}"/>
          </ac:picMkLst>
        </pc:picChg>
        <pc:picChg chg="add del mod">
          <ac:chgData name="TAFEN Dirane Willy" userId="e89ee120-d1b3-4efd-bdd2-ca7f8f05a15a" providerId="ADAL" clId="{28C844D8-70A4-4AC8-8512-94D790975362}" dt="2020-06-18T10:37:57.892" v="1624"/>
          <ac:picMkLst>
            <pc:docMk/>
            <pc:sldMk cId="2300089616" sldId="274"/>
            <ac:picMk id="1028" creationId="{0721ED9E-A669-46B0-9C05-C59A3E521445}"/>
          </ac:picMkLst>
        </pc:picChg>
      </pc:sldChg>
      <pc:sldChg chg="addSp delSp modSp new mod setBg">
        <pc:chgData name="TAFEN Dirane Willy" userId="e89ee120-d1b3-4efd-bdd2-ca7f8f05a15a" providerId="ADAL" clId="{28C844D8-70A4-4AC8-8512-94D790975362}" dt="2020-06-18T11:13:53.044" v="2265" actId="20577"/>
        <pc:sldMkLst>
          <pc:docMk/>
          <pc:sldMk cId="1856256491" sldId="275"/>
        </pc:sldMkLst>
        <pc:spChg chg="mod">
          <ac:chgData name="TAFEN Dirane Willy" userId="e89ee120-d1b3-4efd-bdd2-ca7f8f05a15a" providerId="ADAL" clId="{28C844D8-70A4-4AC8-8512-94D790975362}" dt="2020-06-18T11:13:53.044" v="2265" actId="20577"/>
          <ac:spMkLst>
            <pc:docMk/>
            <pc:sldMk cId="1856256491" sldId="275"/>
            <ac:spMk id="2" creationId="{9805E44B-EFD7-480F-83F8-954316EAC09E}"/>
          </ac:spMkLst>
        </pc:spChg>
        <pc:spChg chg="del">
          <ac:chgData name="TAFEN Dirane Willy" userId="e89ee120-d1b3-4efd-bdd2-ca7f8f05a15a" providerId="ADAL" clId="{28C844D8-70A4-4AC8-8512-94D790975362}" dt="2020-06-18T10:43:10.888" v="1846"/>
          <ac:spMkLst>
            <pc:docMk/>
            <pc:sldMk cId="1856256491" sldId="275"/>
            <ac:spMk id="3" creationId="{6D9E5DFC-1602-49D4-9134-A80CBB7C80BA}"/>
          </ac:spMkLst>
        </pc:spChg>
        <pc:spChg chg="add">
          <ac:chgData name="TAFEN Dirane Willy" userId="e89ee120-d1b3-4efd-bdd2-ca7f8f05a15a" providerId="ADAL" clId="{28C844D8-70A4-4AC8-8512-94D790975362}" dt="2020-06-18T10:43:21.901" v="1847" actId="26606"/>
          <ac:spMkLst>
            <pc:docMk/>
            <pc:sldMk cId="1856256491" sldId="275"/>
            <ac:spMk id="73" creationId="{2C9A9DA9-7DC8-488B-A882-123947B0F3D9}"/>
          </ac:spMkLst>
        </pc:spChg>
        <pc:spChg chg="add">
          <ac:chgData name="TAFEN Dirane Willy" userId="e89ee120-d1b3-4efd-bdd2-ca7f8f05a15a" providerId="ADAL" clId="{28C844D8-70A4-4AC8-8512-94D790975362}" dt="2020-06-18T10:43:21.901" v="1847" actId="26606"/>
          <ac:spMkLst>
            <pc:docMk/>
            <pc:sldMk cId="1856256491" sldId="275"/>
            <ac:spMk id="75" creationId="{57F6BDD4-E066-4008-8011-6CC31AEB4556}"/>
          </ac:spMkLst>
        </pc:spChg>
        <pc:spChg chg="add">
          <ac:chgData name="TAFEN Dirane Willy" userId="e89ee120-d1b3-4efd-bdd2-ca7f8f05a15a" providerId="ADAL" clId="{28C844D8-70A4-4AC8-8512-94D790975362}" dt="2020-06-18T10:43:21.901" v="1847" actId="26606"/>
          <ac:spMkLst>
            <pc:docMk/>
            <pc:sldMk cId="1856256491" sldId="275"/>
            <ac:spMk id="77" creationId="{2711A8FB-68FC-45FC-B01E-38F809E2D439}"/>
          </ac:spMkLst>
        </pc:spChg>
        <pc:spChg chg="add">
          <ac:chgData name="TAFEN Dirane Willy" userId="e89ee120-d1b3-4efd-bdd2-ca7f8f05a15a" providerId="ADAL" clId="{28C844D8-70A4-4AC8-8512-94D790975362}" dt="2020-06-18T10:43:21.901" v="1847" actId="26606"/>
          <ac:spMkLst>
            <pc:docMk/>
            <pc:sldMk cId="1856256491" sldId="275"/>
            <ac:spMk id="79" creationId="{2A865FE3-5FC9-4049-87CF-30019C46C0F5}"/>
          </ac:spMkLst>
        </pc:spChg>
        <pc:spChg chg="add mod">
          <ac:chgData name="TAFEN Dirane Willy" userId="e89ee120-d1b3-4efd-bdd2-ca7f8f05a15a" providerId="ADAL" clId="{28C844D8-70A4-4AC8-8512-94D790975362}" dt="2020-06-18T10:44:27.059" v="1879" actId="20577"/>
          <ac:spMkLst>
            <pc:docMk/>
            <pc:sldMk cId="1856256491" sldId="275"/>
            <ac:spMk id="2054" creationId="{487550FC-F41D-49FF-BFB3-4DCFB64834B9}"/>
          </ac:spMkLst>
        </pc:spChg>
        <pc:picChg chg="add mod">
          <ac:chgData name="TAFEN Dirane Willy" userId="e89ee120-d1b3-4efd-bdd2-ca7f8f05a15a" providerId="ADAL" clId="{28C844D8-70A4-4AC8-8512-94D790975362}" dt="2020-06-18T10:43:21.901" v="1847" actId="26606"/>
          <ac:picMkLst>
            <pc:docMk/>
            <pc:sldMk cId="1856256491" sldId="275"/>
            <ac:picMk id="2050" creationId="{EF44786D-8A6F-408F-A042-2C3DAB4E53B2}"/>
          </ac:picMkLst>
        </pc:picChg>
      </pc:sldChg>
      <pc:sldChg chg="addSp delSp modSp new mod setBg">
        <pc:chgData name="TAFEN Dirane Willy" userId="e89ee120-d1b3-4efd-bdd2-ca7f8f05a15a" providerId="ADAL" clId="{28C844D8-70A4-4AC8-8512-94D790975362}" dt="2020-06-18T11:26:46.882" v="2908" actId="20577"/>
        <pc:sldMkLst>
          <pc:docMk/>
          <pc:sldMk cId="3569688928" sldId="276"/>
        </pc:sldMkLst>
        <pc:spChg chg="mod">
          <ac:chgData name="TAFEN Dirane Willy" userId="e89ee120-d1b3-4efd-bdd2-ca7f8f05a15a" providerId="ADAL" clId="{28C844D8-70A4-4AC8-8512-94D790975362}" dt="2020-06-18T11:13:49.611" v="2264" actId="20577"/>
          <ac:spMkLst>
            <pc:docMk/>
            <pc:sldMk cId="3569688928" sldId="276"/>
            <ac:spMk id="2" creationId="{ABEFD763-9E65-4FCB-8849-2635058410C8}"/>
          </ac:spMkLst>
        </pc:spChg>
        <pc:spChg chg="del">
          <ac:chgData name="TAFEN Dirane Willy" userId="e89ee120-d1b3-4efd-bdd2-ca7f8f05a15a" providerId="ADAL" clId="{28C844D8-70A4-4AC8-8512-94D790975362}" dt="2020-06-18T10:46:28.627" v="1898"/>
          <ac:spMkLst>
            <pc:docMk/>
            <pc:sldMk cId="3569688928" sldId="276"/>
            <ac:spMk id="3" creationId="{C6BF14EE-EC91-4F4E-930C-971F24092F4C}"/>
          </ac:spMkLst>
        </pc:spChg>
        <pc:spChg chg="add">
          <ac:chgData name="TAFEN Dirane Willy" userId="e89ee120-d1b3-4efd-bdd2-ca7f8f05a15a" providerId="ADAL" clId="{28C844D8-70A4-4AC8-8512-94D790975362}" dt="2020-06-18T10:46:34.026" v="1899" actId="26606"/>
          <ac:spMkLst>
            <pc:docMk/>
            <pc:sldMk cId="3569688928" sldId="276"/>
            <ac:spMk id="73" creationId="{2C9A9DA9-7DC8-488B-A882-123947B0F3D9}"/>
          </ac:spMkLst>
        </pc:spChg>
        <pc:spChg chg="add">
          <ac:chgData name="TAFEN Dirane Willy" userId="e89ee120-d1b3-4efd-bdd2-ca7f8f05a15a" providerId="ADAL" clId="{28C844D8-70A4-4AC8-8512-94D790975362}" dt="2020-06-18T10:46:34.026" v="1899" actId="26606"/>
          <ac:spMkLst>
            <pc:docMk/>
            <pc:sldMk cId="3569688928" sldId="276"/>
            <ac:spMk id="75" creationId="{57F6BDD4-E066-4008-8011-6CC31AEB4556}"/>
          </ac:spMkLst>
        </pc:spChg>
        <pc:spChg chg="add">
          <ac:chgData name="TAFEN Dirane Willy" userId="e89ee120-d1b3-4efd-bdd2-ca7f8f05a15a" providerId="ADAL" clId="{28C844D8-70A4-4AC8-8512-94D790975362}" dt="2020-06-18T10:46:34.026" v="1899" actId="26606"/>
          <ac:spMkLst>
            <pc:docMk/>
            <pc:sldMk cId="3569688928" sldId="276"/>
            <ac:spMk id="77" creationId="{2711A8FB-68FC-45FC-B01E-38F809E2D439}"/>
          </ac:spMkLst>
        </pc:spChg>
        <pc:spChg chg="add">
          <ac:chgData name="TAFEN Dirane Willy" userId="e89ee120-d1b3-4efd-bdd2-ca7f8f05a15a" providerId="ADAL" clId="{28C844D8-70A4-4AC8-8512-94D790975362}" dt="2020-06-18T10:46:34.026" v="1899" actId="26606"/>
          <ac:spMkLst>
            <pc:docMk/>
            <pc:sldMk cId="3569688928" sldId="276"/>
            <ac:spMk id="79" creationId="{2A865FE3-5FC9-4049-87CF-30019C46C0F5}"/>
          </ac:spMkLst>
        </pc:spChg>
        <pc:spChg chg="add mod">
          <ac:chgData name="TAFEN Dirane Willy" userId="e89ee120-d1b3-4efd-bdd2-ca7f8f05a15a" providerId="ADAL" clId="{28C844D8-70A4-4AC8-8512-94D790975362}" dt="2020-06-18T11:26:46.882" v="2908" actId="20577"/>
          <ac:spMkLst>
            <pc:docMk/>
            <pc:sldMk cId="3569688928" sldId="276"/>
            <ac:spMk id="3078" creationId="{3FE62064-83FE-4DCC-A077-58E96A7678C3}"/>
          </ac:spMkLst>
        </pc:spChg>
        <pc:picChg chg="add mod">
          <ac:chgData name="TAFEN Dirane Willy" userId="e89ee120-d1b3-4efd-bdd2-ca7f8f05a15a" providerId="ADAL" clId="{28C844D8-70A4-4AC8-8512-94D790975362}" dt="2020-06-18T10:46:34.026" v="1899" actId="26606"/>
          <ac:picMkLst>
            <pc:docMk/>
            <pc:sldMk cId="3569688928" sldId="276"/>
            <ac:picMk id="3074" creationId="{67F4AF1F-47A8-47C0-A48D-041CDB62070A}"/>
          </ac:picMkLst>
        </pc:picChg>
      </pc:sldChg>
      <pc:sldChg chg="addSp delSp modSp new mod setBg">
        <pc:chgData name="TAFEN Dirane Willy" userId="e89ee120-d1b3-4efd-bdd2-ca7f8f05a15a" providerId="ADAL" clId="{28C844D8-70A4-4AC8-8512-94D790975362}" dt="2020-06-18T11:13:46.737" v="2263" actId="20577"/>
        <pc:sldMkLst>
          <pc:docMk/>
          <pc:sldMk cId="2242870694" sldId="277"/>
        </pc:sldMkLst>
        <pc:spChg chg="mod">
          <ac:chgData name="TAFEN Dirane Willy" userId="e89ee120-d1b3-4efd-bdd2-ca7f8f05a15a" providerId="ADAL" clId="{28C844D8-70A4-4AC8-8512-94D790975362}" dt="2020-06-18T11:13:46.737" v="2263" actId="20577"/>
          <ac:spMkLst>
            <pc:docMk/>
            <pc:sldMk cId="2242870694" sldId="277"/>
            <ac:spMk id="2" creationId="{B97BF261-F433-4494-8AD3-D4C586FA306F}"/>
          </ac:spMkLst>
        </pc:spChg>
        <pc:spChg chg="del">
          <ac:chgData name="TAFEN Dirane Willy" userId="e89ee120-d1b3-4efd-bdd2-ca7f8f05a15a" providerId="ADAL" clId="{28C844D8-70A4-4AC8-8512-94D790975362}" dt="2020-06-18T11:01:37.365" v="2009"/>
          <ac:spMkLst>
            <pc:docMk/>
            <pc:sldMk cId="2242870694" sldId="277"/>
            <ac:spMk id="3" creationId="{BF5D09BD-DCAD-47D3-A919-8E4F0605939A}"/>
          </ac:spMkLst>
        </pc:spChg>
        <pc:spChg chg="add">
          <ac:chgData name="TAFEN Dirane Willy" userId="e89ee120-d1b3-4efd-bdd2-ca7f8f05a15a" providerId="ADAL" clId="{28C844D8-70A4-4AC8-8512-94D790975362}" dt="2020-06-18T11:01:43.070" v="2010" actId="26606"/>
          <ac:spMkLst>
            <pc:docMk/>
            <pc:sldMk cId="2242870694" sldId="277"/>
            <ac:spMk id="73" creationId="{2C9A9DA9-7DC8-488B-A882-123947B0F3D9}"/>
          </ac:spMkLst>
        </pc:spChg>
        <pc:spChg chg="add">
          <ac:chgData name="TAFEN Dirane Willy" userId="e89ee120-d1b3-4efd-bdd2-ca7f8f05a15a" providerId="ADAL" clId="{28C844D8-70A4-4AC8-8512-94D790975362}" dt="2020-06-18T11:01:43.070" v="2010" actId="26606"/>
          <ac:spMkLst>
            <pc:docMk/>
            <pc:sldMk cId="2242870694" sldId="277"/>
            <ac:spMk id="75" creationId="{57F6BDD4-E066-4008-8011-6CC31AEB4556}"/>
          </ac:spMkLst>
        </pc:spChg>
        <pc:spChg chg="add">
          <ac:chgData name="TAFEN Dirane Willy" userId="e89ee120-d1b3-4efd-bdd2-ca7f8f05a15a" providerId="ADAL" clId="{28C844D8-70A4-4AC8-8512-94D790975362}" dt="2020-06-18T11:01:43.070" v="2010" actId="26606"/>
          <ac:spMkLst>
            <pc:docMk/>
            <pc:sldMk cId="2242870694" sldId="277"/>
            <ac:spMk id="77" creationId="{2711A8FB-68FC-45FC-B01E-38F809E2D439}"/>
          </ac:spMkLst>
        </pc:spChg>
        <pc:spChg chg="add">
          <ac:chgData name="TAFEN Dirane Willy" userId="e89ee120-d1b3-4efd-bdd2-ca7f8f05a15a" providerId="ADAL" clId="{28C844D8-70A4-4AC8-8512-94D790975362}" dt="2020-06-18T11:01:43.070" v="2010" actId="26606"/>
          <ac:spMkLst>
            <pc:docMk/>
            <pc:sldMk cId="2242870694" sldId="277"/>
            <ac:spMk id="79" creationId="{2A865FE3-5FC9-4049-87CF-30019C46C0F5}"/>
          </ac:spMkLst>
        </pc:spChg>
        <pc:spChg chg="add mod">
          <ac:chgData name="TAFEN Dirane Willy" userId="e89ee120-d1b3-4efd-bdd2-ca7f8f05a15a" providerId="ADAL" clId="{28C844D8-70A4-4AC8-8512-94D790975362}" dt="2020-06-18T11:02:31.928" v="2058" actId="20577"/>
          <ac:spMkLst>
            <pc:docMk/>
            <pc:sldMk cId="2242870694" sldId="277"/>
            <ac:spMk id="4102" creationId="{1EA38949-5B6A-4491-977E-7A8CDF0E3CF4}"/>
          </ac:spMkLst>
        </pc:spChg>
        <pc:picChg chg="add mod">
          <ac:chgData name="TAFEN Dirane Willy" userId="e89ee120-d1b3-4efd-bdd2-ca7f8f05a15a" providerId="ADAL" clId="{28C844D8-70A4-4AC8-8512-94D790975362}" dt="2020-06-18T11:01:43.070" v="2010" actId="26606"/>
          <ac:picMkLst>
            <pc:docMk/>
            <pc:sldMk cId="2242870694" sldId="277"/>
            <ac:picMk id="4098" creationId="{13E867F2-2E1A-478A-AB26-39BC92455E5F}"/>
          </ac:picMkLst>
        </pc:picChg>
      </pc:sldChg>
      <pc:sldChg chg="addSp delSp modSp new mod setBg">
        <pc:chgData name="TAFEN Dirane Willy" userId="e89ee120-d1b3-4efd-bdd2-ca7f8f05a15a" providerId="ADAL" clId="{28C844D8-70A4-4AC8-8512-94D790975362}" dt="2020-06-18T11:21:42.078" v="2550" actId="20577"/>
        <pc:sldMkLst>
          <pc:docMk/>
          <pc:sldMk cId="201497670" sldId="278"/>
        </pc:sldMkLst>
        <pc:spChg chg="mod">
          <ac:chgData name="TAFEN Dirane Willy" userId="e89ee120-d1b3-4efd-bdd2-ca7f8f05a15a" providerId="ADAL" clId="{28C844D8-70A4-4AC8-8512-94D790975362}" dt="2020-06-18T11:13:43.156" v="2262" actId="20577"/>
          <ac:spMkLst>
            <pc:docMk/>
            <pc:sldMk cId="201497670" sldId="278"/>
            <ac:spMk id="2" creationId="{1F5EABF4-96ED-4EB9-B36C-0BCD65CC9137}"/>
          </ac:spMkLst>
        </pc:spChg>
        <pc:spChg chg="del">
          <ac:chgData name="TAFEN Dirane Willy" userId="e89ee120-d1b3-4efd-bdd2-ca7f8f05a15a" providerId="ADAL" clId="{28C844D8-70A4-4AC8-8512-94D790975362}" dt="2020-06-18T11:04:52.483" v="2087"/>
          <ac:spMkLst>
            <pc:docMk/>
            <pc:sldMk cId="201497670" sldId="278"/>
            <ac:spMk id="3" creationId="{8DC6B863-E4A8-404F-82DD-0C10D8B8E4BE}"/>
          </ac:spMkLst>
        </pc:spChg>
        <pc:spChg chg="add">
          <ac:chgData name="TAFEN Dirane Willy" userId="e89ee120-d1b3-4efd-bdd2-ca7f8f05a15a" providerId="ADAL" clId="{28C844D8-70A4-4AC8-8512-94D790975362}" dt="2020-06-18T11:05:00.383" v="2088" actId="26606"/>
          <ac:spMkLst>
            <pc:docMk/>
            <pc:sldMk cId="201497670" sldId="278"/>
            <ac:spMk id="73" creationId="{2C9A9DA9-7DC8-488B-A882-123947B0F3D9}"/>
          </ac:spMkLst>
        </pc:spChg>
        <pc:spChg chg="add">
          <ac:chgData name="TAFEN Dirane Willy" userId="e89ee120-d1b3-4efd-bdd2-ca7f8f05a15a" providerId="ADAL" clId="{28C844D8-70A4-4AC8-8512-94D790975362}" dt="2020-06-18T11:05:00.383" v="2088" actId="26606"/>
          <ac:spMkLst>
            <pc:docMk/>
            <pc:sldMk cId="201497670" sldId="278"/>
            <ac:spMk id="75" creationId="{57F6BDD4-E066-4008-8011-6CC31AEB4556}"/>
          </ac:spMkLst>
        </pc:spChg>
        <pc:spChg chg="add">
          <ac:chgData name="TAFEN Dirane Willy" userId="e89ee120-d1b3-4efd-bdd2-ca7f8f05a15a" providerId="ADAL" clId="{28C844D8-70A4-4AC8-8512-94D790975362}" dt="2020-06-18T11:05:00.383" v="2088" actId="26606"/>
          <ac:spMkLst>
            <pc:docMk/>
            <pc:sldMk cId="201497670" sldId="278"/>
            <ac:spMk id="77" creationId="{2711A8FB-68FC-45FC-B01E-38F809E2D439}"/>
          </ac:spMkLst>
        </pc:spChg>
        <pc:spChg chg="add">
          <ac:chgData name="TAFEN Dirane Willy" userId="e89ee120-d1b3-4efd-bdd2-ca7f8f05a15a" providerId="ADAL" clId="{28C844D8-70A4-4AC8-8512-94D790975362}" dt="2020-06-18T11:05:00.383" v="2088" actId="26606"/>
          <ac:spMkLst>
            <pc:docMk/>
            <pc:sldMk cId="201497670" sldId="278"/>
            <ac:spMk id="79" creationId="{2A865FE3-5FC9-4049-87CF-30019C46C0F5}"/>
          </ac:spMkLst>
        </pc:spChg>
        <pc:spChg chg="add mod">
          <ac:chgData name="TAFEN Dirane Willy" userId="e89ee120-d1b3-4efd-bdd2-ca7f8f05a15a" providerId="ADAL" clId="{28C844D8-70A4-4AC8-8512-94D790975362}" dt="2020-06-18T11:21:42.078" v="2550" actId="20577"/>
          <ac:spMkLst>
            <pc:docMk/>
            <pc:sldMk cId="201497670" sldId="278"/>
            <ac:spMk id="5126" creationId="{067CD280-AF97-46D2-BF4D-EC583A53662A}"/>
          </ac:spMkLst>
        </pc:spChg>
        <pc:picChg chg="add mod">
          <ac:chgData name="TAFEN Dirane Willy" userId="e89ee120-d1b3-4efd-bdd2-ca7f8f05a15a" providerId="ADAL" clId="{28C844D8-70A4-4AC8-8512-94D790975362}" dt="2020-06-18T11:05:00.383" v="2088" actId="26606"/>
          <ac:picMkLst>
            <pc:docMk/>
            <pc:sldMk cId="201497670" sldId="278"/>
            <ac:picMk id="5122" creationId="{81EFA7BF-EF1F-45A5-AE63-CDCEF8BD2811}"/>
          </ac:picMkLst>
        </pc:picChg>
      </pc:sldChg>
      <pc:sldChg chg="addSp delSp modSp new mod setBg">
        <pc:chgData name="TAFEN Dirane Willy" userId="e89ee120-d1b3-4efd-bdd2-ca7f8f05a15a" providerId="ADAL" clId="{28C844D8-70A4-4AC8-8512-94D790975362}" dt="2020-06-18T11:13:37.612" v="2261" actId="20577"/>
        <pc:sldMkLst>
          <pc:docMk/>
          <pc:sldMk cId="2671422124" sldId="279"/>
        </pc:sldMkLst>
        <pc:spChg chg="mod ord">
          <ac:chgData name="TAFEN Dirane Willy" userId="e89ee120-d1b3-4efd-bdd2-ca7f8f05a15a" providerId="ADAL" clId="{28C844D8-70A4-4AC8-8512-94D790975362}" dt="2020-06-18T11:13:37.612" v="2261" actId="20577"/>
          <ac:spMkLst>
            <pc:docMk/>
            <pc:sldMk cId="2671422124" sldId="279"/>
            <ac:spMk id="2" creationId="{8188F7C6-A8ED-4FAD-B5C5-6C5F47A39189}"/>
          </ac:spMkLst>
        </pc:spChg>
        <pc:spChg chg="del">
          <ac:chgData name="TAFEN Dirane Willy" userId="e89ee120-d1b3-4efd-bdd2-ca7f8f05a15a" providerId="ADAL" clId="{28C844D8-70A4-4AC8-8512-94D790975362}" dt="2020-06-18T11:08:22.190" v="2179"/>
          <ac:spMkLst>
            <pc:docMk/>
            <pc:sldMk cId="2671422124" sldId="279"/>
            <ac:spMk id="3" creationId="{DCF483C9-BBA1-4032-9E42-E57406BCAE18}"/>
          </ac:spMkLst>
        </pc:spChg>
        <pc:spChg chg="add del">
          <ac:chgData name="TAFEN Dirane Willy" userId="e89ee120-d1b3-4efd-bdd2-ca7f8f05a15a" providerId="ADAL" clId="{28C844D8-70A4-4AC8-8512-94D790975362}" dt="2020-06-18T11:09:51.052" v="2238" actId="26606"/>
          <ac:spMkLst>
            <pc:docMk/>
            <pc:sldMk cId="2671422124" sldId="279"/>
            <ac:spMk id="6" creationId="{0C2F8F76-4F55-4ED5-AC3D-1714C449C867}"/>
          </ac:spMkLst>
        </pc:spChg>
        <pc:spChg chg="add del">
          <ac:chgData name="TAFEN Dirane Willy" userId="e89ee120-d1b3-4efd-bdd2-ca7f8f05a15a" providerId="ADAL" clId="{28C844D8-70A4-4AC8-8512-94D790975362}" dt="2020-06-18T11:09:51.052" v="2238" actId="26606"/>
          <ac:spMkLst>
            <pc:docMk/>
            <pc:sldMk cId="2671422124" sldId="279"/>
            <ac:spMk id="7" creationId="{57F6BDD4-E066-4008-8011-6CC31AEB4556}"/>
          </ac:spMkLst>
        </pc:spChg>
        <pc:spChg chg="add del">
          <ac:chgData name="TAFEN Dirane Willy" userId="e89ee120-d1b3-4efd-bdd2-ca7f8f05a15a" providerId="ADAL" clId="{28C844D8-70A4-4AC8-8512-94D790975362}" dt="2020-06-18T11:08:34.323" v="2181" actId="26606"/>
          <ac:spMkLst>
            <pc:docMk/>
            <pc:sldMk cId="2671422124" sldId="279"/>
            <ac:spMk id="8" creationId="{4BBB4FBA-6E83-42C2-B75C-B54383069BEC}"/>
          </ac:spMkLst>
        </pc:spChg>
        <pc:spChg chg="add del">
          <ac:chgData name="TAFEN Dirane Willy" userId="e89ee120-d1b3-4efd-bdd2-ca7f8f05a15a" providerId="ADAL" clId="{28C844D8-70A4-4AC8-8512-94D790975362}" dt="2020-06-18T11:09:51.052" v="2238" actId="26606"/>
          <ac:spMkLst>
            <pc:docMk/>
            <pc:sldMk cId="2671422124" sldId="279"/>
            <ac:spMk id="9" creationId="{2711A8FB-68FC-45FC-B01E-38F809E2D439}"/>
          </ac:spMkLst>
        </pc:spChg>
        <pc:spChg chg="add del">
          <ac:chgData name="TAFEN Dirane Willy" userId="e89ee120-d1b3-4efd-bdd2-ca7f8f05a15a" providerId="ADAL" clId="{28C844D8-70A4-4AC8-8512-94D790975362}" dt="2020-06-18T11:09:51.052" v="2238" actId="26606"/>
          <ac:spMkLst>
            <pc:docMk/>
            <pc:sldMk cId="2671422124" sldId="279"/>
            <ac:spMk id="10" creationId="{281E2DF8-F6D8-4E5C-B76E-E082FD8C1FBD}"/>
          </ac:spMkLst>
        </pc:spChg>
        <pc:spChg chg="add del">
          <ac:chgData name="TAFEN Dirane Willy" userId="e89ee120-d1b3-4efd-bdd2-ca7f8f05a15a" providerId="ADAL" clId="{28C844D8-70A4-4AC8-8512-94D790975362}" dt="2020-06-18T11:08:34.323" v="2181" actId="26606"/>
          <ac:spMkLst>
            <pc:docMk/>
            <pc:sldMk cId="2671422124" sldId="279"/>
            <ac:spMk id="11" creationId="{2C9A9DA9-7DC8-488B-A882-123947B0F3D9}"/>
          </ac:spMkLst>
        </pc:spChg>
        <pc:spChg chg="add del mod">
          <ac:chgData name="TAFEN Dirane Willy" userId="e89ee120-d1b3-4efd-bdd2-ca7f8f05a15a" providerId="ADAL" clId="{28C844D8-70A4-4AC8-8512-94D790975362}" dt="2020-06-18T11:09:51.052" v="2238" actId="26606"/>
          <ac:spMkLst>
            <pc:docMk/>
            <pc:sldMk cId="2671422124" sldId="279"/>
            <ac:spMk id="12" creationId="{3618C1C7-1E7E-4E86-B424-FBA41C6F4FE5}"/>
          </ac:spMkLst>
        </pc:spChg>
        <pc:spChg chg="add del">
          <ac:chgData name="TAFEN Dirane Willy" userId="e89ee120-d1b3-4efd-bdd2-ca7f8f05a15a" providerId="ADAL" clId="{28C844D8-70A4-4AC8-8512-94D790975362}" dt="2020-06-18T11:08:34.323" v="2181" actId="26606"/>
          <ac:spMkLst>
            <pc:docMk/>
            <pc:sldMk cId="2671422124" sldId="279"/>
            <ac:spMk id="13" creationId="{57F6BDD4-E066-4008-8011-6CC31AEB4556}"/>
          </ac:spMkLst>
        </pc:spChg>
        <pc:spChg chg="add del">
          <ac:chgData name="TAFEN Dirane Willy" userId="e89ee120-d1b3-4efd-bdd2-ca7f8f05a15a" providerId="ADAL" clId="{28C844D8-70A4-4AC8-8512-94D790975362}" dt="2020-06-18T11:10:09.984" v="2240" actId="26606"/>
          <ac:spMkLst>
            <pc:docMk/>
            <pc:sldMk cId="2671422124" sldId="279"/>
            <ac:spMk id="14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1:08:34.323" v="2181" actId="26606"/>
          <ac:spMkLst>
            <pc:docMk/>
            <pc:sldMk cId="2671422124" sldId="279"/>
            <ac:spMk id="15" creationId="{2711A8FB-68FC-45FC-B01E-38F809E2D439}"/>
          </ac:spMkLst>
        </pc:spChg>
        <pc:spChg chg="add del">
          <ac:chgData name="TAFEN Dirane Willy" userId="e89ee120-d1b3-4efd-bdd2-ca7f8f05a15a" providerId="ADAL" clId="{28C844D8-70A4-4AC8-8512-94D790975362}" dt="2020-06-18T11:10:09.984" v="2240" actId="26606"/>
          <ac:spMkLst>
            <pc:docMk/>
            <pc:sldMk cId="2671422124" sldId="279"/>
            <ac:spMk id="16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1:08:34.323" v="2181" actId="26606"/>
          <ac:spMkLst>
            <pc:docMk/>
            <pc:sldMk cId="2671422124" sldId="279"/>
            <ac:spMk id="17" creationId="{2A865FE3-5FC9-4049-87CF-30019C46C0F5}"/>
          </ac:spMkLst>
        </pc:spChg>
        <pc:spChg chg="add del">
          <ac:chgData name="TAFEN Dirane Willy" userId="e89ee120-d1b3-4efd-bdd2-ca7f8f05a15a" providerId="ADAL" clId="{28C844D8-70A4-4AC8-8512-94D790975362}" dt="2020-06-18T11:10:09.984" v="2240" actId="26606"/>
          <ac:spMkLst>
            <pc:docMk/>
            <pc:sldMk cId="2671422124" sldId="279"/>
            <ac:spMk id="18" creationId="{6CCA5F87-1D1E-45CB-8D83-FC7EEFAD9935}"/>
          </ac:spMkLst>
        </pc:spChg>
        <pc:spChg chg="add del">
          <ac:chgData name="TAFEN Dirane Willy" userId="e89ee120-d1b3-4efd-bdd2-ca7f8f05a15a" providerId="ADAL" clId="{28C844D8-70A4-4AC8-8512-94D790975362}" dt="2020-06-18T11:08:36.494" v="2183" actId="26606"/>
          <ac:spMkLst>
            <pc:docMk/>
            <pc:sldMk cId="2671422124" sldId="279"/>
            <ac:spMk id="19" creationId="{1ECAB1E8-8195-4748-BE71-FF806D86892E}"/>
          </ac:spMkLst>
        </pc:spChg>
        <pc:spChg chg="add del">
          <ac:chgData name="TAFEN Dirane Willy" userId="e89ee120-d1b3-4efd-bdd2-ca7f8f05a15a" providerId="ADAL" clId="{28C844D8-70A4-4AC8-8512-94D790975362}" dt="2020-06-18T11:08:36.494" v="2183" actId="26606"/>
          <ac:spMkLst>
            <pc:docMk/>
            <pc:sldMk cId="2671422124" sldId="279"/>
            <ac:spMk id="20" creationId="{57F6BDD4-E066-4008-8011-6CC31AEB4556}"/>
          </ac:spMkLst>
        </pc:spChg>
        <pc:spChg chg="add del">
          <ac:chgData name="TAFEN Dirane Willy" userId="e89ee120-d1b3-4efd-bdd2-ca7f8f05a15a" providerId="ADAL" clId="{28C844D8-70A4-4AC8-8512-94D790975362}" dt="2020-06-18T11:08:36.494" v="2183" actId="26606"/>
          <ac:spMkLst>
            <pc:docMk/>
            <pc:sldMk cId="2671422124" sldId="279"/>
            <ac:spMk id="21" creationId="{2711A8FB-68FC-45FC-B01E-38F809E2D439}"/>
          </ac:spMkLst>
        </pc:spChg>
        <pc:spChg chg="add del">
          <ac:chgData name="TAFEN Dirane Willy" userId="e89ee120-d1b3-4efd-bdd2-ca7f8f05a15a" providerId="ADAL" clId="{28C844D8-70A4-4AC8-8512-94D790975362}" dt="2020-06-18T11:08:36.494" v="2183" actId="26606"/>
          <ac:spMkLst>
            <pc:docMk/>
            <pc:sldMk cId="2671422124" sldId="279"/>
            <ac:spMk id="22" creationId="{2A865FE3-5FC9-4049-87CF-30019C46C0F5}"/>
          </ac:spMkLst>
        </pc:spChg>
        <pc:spChg chg="add del">
          <ac:chgData name="TAFEN Dirane Willy" userId="e89ee120-d1b3-4efd-bdd2-ca7f8f05a15a" providerId="ADAL" clId="{28C844D8-70A4-4AC8-8512-94D790975362}" dt="2020-06-18T11:08:36.494" v="2183" actId="26606"/>
          <ac:spMkLst>
            <pc:docMk/>
            <pc:sldMk cId="2671422124" sldId="279"/>
            <ac:spMk id="23" creationId="{5685A308-5BCC-4E9A-BAF9-58C9ACB1BDAD}"/>
          </ac:spMkLst>
        </pc:spChg>
        <pc:spChg chg="add del">
          <ac:chgData name="TAFEN Dirane Willy" userId="e89ee120-d1b3-4efd-bdd2-ca7f8f05a15a" providerId="ADAL" clId="{28C844D8-70A4-4AC8-8512-94D790975362}" dt="2020-06-18T11:10:09.984" v="2240" actId="26606"/>
          <ac:spMkLst>
            <pc:docMk/>
            <pc:sldMk cId="2671422124" sldId="279"/>
            <ac:spMk id="24" creationId="{7CCFC2C6-6238-4A2F-93DE-2ADF74AF635E}"/>
          </ac:spMkLst>
        </pc:spChg>
        <pc:spChg chg="add del">
          <ac:chgData name="TAFEN Dirane Willy" userId="e89ee120-d1b3-4efd-bdd2-ca7f8f05a15a" providerId="ADAL" clId="{28C844D8-70A4-4AC8-8512-94D790975362}" dt="2020-06-18T11:08:44.332" v="2185" actId="26606"/>
          <ac:spMkLst>
            <pc:docMk/>
            <pc:sldMk cId="2671422124" sldId="279"/>
            <ac:spMk id="25" creationId="{2C9A9DA9-7DC8-488B-A882-123947B0F3D9}"/>
          </ac:spMkLst>
        </pc:spChg>
        <pc:spChg chg="add del">
          <ac:chgData name="TAFEN Dirane Willy" userId="e89ee120-d1b3-4efd-bdd2-ca7f8f05a15a" providerId="ADAL" clId="{28C844D8-70A4-4AC8-8512-94D790975362}" dt="2020-06-18T11:08:44.332" v="2185" actId="26606"/>
          <ac:spMkLst>
            <pc:docMk/>
            <pc:sldMk cId="2671422124" sldId="279"/>
            <ac:spMk id="26" creationId="{57F6BDD4-E066-4008-8011-6CC31AEB4556}"/>
          </ac:spMkLst>
        </pc:spChg>
        <pc:spChg chg="add del">
          <ac:chgData name="TAFEN Dirane Willy" userId="e89ee120-d1b3-4efd-bdd2-ca7f8f05a15a" providerId="ADAL" clId="{28C844D8-70A4-4AC8-8512-94D790975362}" dt="2020-06-18T11:08:44.332" v="2185" actId="26606"/>
          <ac:spMkLst>
            <pc:docMk/>
            <pc:sldMk cId="2671422124" sldId="279"/>
            <ac:spMk id="27" creationId="{2711A8FB-68FC-45FC-B01E-38F809E2D439}"/>
          </ac:spMkLst>
        </pc:spChg>
        <pc:spChg chg="add del">
          <ac:chgData name="TAFEN Dirane Willy" userId="e89ee120-d1b3-4efd-bdd2-ca7f8f05a15a" providerId="ADAL" clId="{28C844D8-70A4-4AC8-8512-94D790975362}" dt="2020-06-18T11:08:44.332" v="2185" actId="26606"/>
          <ac:spMkLst>
            <pc:docMk/>
            <pc:sldMk cId="2671422124" sldId="279"/>
            <ac:spMk id="28" creationId="{2A865FE3-5FC9-4049-87CF-30019C46C0F5}"/>
          </ac:spMkLst>
        </pc:spChg>
        <pc:spChg chg="add del">
          <ac:chgData name="TAFEN Dirane Willy" userId="e89ee120-d1b3-4efd-bdd2-ca7f8f05a15a" providerId="ADAL" clId="{28C844D8-70A4-4AC8-8512-94D790975362}" dt="2020-06-18T11:08:44.332" v="2185" actId="26606"/>
          <ac:spMkLst>
            <pc:docMk/>
            <pc:sldMk cId="2671422124" sldId="279"/>
            <ac:spMk id="29" creationId="{4BBB4FBA-6E83-42C2-B75C-B54383069BEC}"/>
          </ac:spMkLst>
        </pc:spChg>
        <pc:spChg chg="add del">
          <ac:chgData name="TAFEN Dirane Willy" userId="e89ee120-d1b3-4efd-bdd2-ca7f8f05a15a" providerId="ADAL" clId="{28C844D8-70A4-4AC8-8512-94D790975362}" dt="2020-06-18T11:10:09.984" v="2240" actId="26606"/>
          <ac:spMkLst>
            <pc:docMk/>
            <pc:sldMk cId="2671422124" sldId="279"/>
            <ac:spMk id="30" creationId="{AF2F604E-43BE-4DC3-B983-E071523364F8}"/>
          </ac:spMkLst>
        </pc:spChg>
        <pc:spChg chg="add del">
          <ac:chgData name="TAFEN Dirane Willy" userId="e89ee120-d1b3-4efd-bdd2-ca7f8f05a15a" providerId="ADAL" clId="{28C844D8-70A4-4AC8-8512-94D790975362}" dt="2020-06-18T11:10:09.984" v="2240" actId="26606"/>
          <ac:spMkLst>
            <pc:docMk/>
            <pc:sldMk cId="2671422124" sldId="279"/>
            <ac:spMk id="31" creationId="{08C9B587-E65E-4B52-B37C-ABEBB6E87928}"/>
          </ac:spMkLst>
        </pc:spChg>
        <pc:spChg chg="add">
          <ac:chgData name="TAFEN Dirane Willy" userId="e89ee120-d1b3-4efd-bdd2-ca7f8f05a15a" providerId="ADAL" clId="{28C844D8-70A4-4AC8-8512-94D790975362}" dt="2020-06-18T11:10:10.005" v="2241" actId="26606"/>
          <ac:spMkLst>
            <pc:docMk/>
            <pc:sldMk cId="2671422124" sldId="279"/>
            <ac:spMk id="33" creationId="{8D06CE56-3881-4ADA-8CEF-D18B02C242A3}"/>
          </ac:spMkLst>
        </pc:spChg>
        <pc:spChg chg="add">
          <ac:chgData name="TAFEN Dirane Willy" userId="e89ee120-d1b3-4efd-bdd2-ca7f8f05a15a" providerId="ADAL" clId="{28C844D8-70A4-4AC8-8512-94D790975362}" dt="2020-06-18T11:10:10.005" v="2241" actId="26606"/>
          <ac:spMkLst>
            <pc:docMk/>
            <pc:sldMk cId="2671422124" sldId="279"/>
            <ac:spMk id="34" creationId="{79F3C543-62EC-4433-9C93-A2CD8764E9B4}"/>
          </ac:spMkLst>
        </pc:spChg>
        <pc:spChg chg="add">
          <ac:chgData name="TAFEN Dirane Willy" userId="e89ee120-d1b3-4efd-bdd2-ca7f8f05a15a" providerId="ADAL" clId="{28C844D8-70A4-4AC8-8512-94D790975362}" dt="2020-06-18T11:10:10.005" v="2241" actId="26606"/>
          <ac:spMkLst>
            <pc:docMk/>
            <pc:sldMk cId="2671422124" sldId="279"/>
            <ac:spMk id="35" creationId="{0E2F58BF-12E5-4B5A-AD25-4DAAA2742A7B}"/>
          </ac:spMkLst>
        </pc:spChg>
        <pc:spChg chg="add">
          <ac:chgData name="TAFEN Dirane Willy" userId="e89ee120-d1b3-4efd-bdd2-ca7f8f05a15a" providerId="ADAL" clId="{28C844D8-70A4-4AC8-8512-94D790975362}" dt="2020-06-18T11:10:10.005" v="2241" actId="26606"/>
          <ac:spMkLst>
            <pc:docMk/>
            <pc:sldMk cId="2671422124" sldId="279"/>
            <ac:spMk id="36" creationId="{AF2F604E-43BE-4DC3-B983-E071523364F8}"/>
          </ac:spMkLst>
        </pc:spChg>
        <pc:spChg chg="add">
          <ac:chgData name="TAFEN Dirane Willy" userId="e89ee120-d1b3-4efd-bdd2-ca7f8f05a15a" providerId="ADAL" clId="{28C844D8-70A4-4AC8-8512-94D790975362}" dt="2020-06-18T11:10:10.005" v="2241" actId="26606"/>
          <ac:spMkLst>
            <pc:docMk/>
            <pc:sldMk cId="2671422124" sldId="279"/>
            <ac:spMk id="37" creationId="{08C9B587-E65E-4B52-B37C-ABEBB6E87928}"/>
          </ac:spMkLst>
        </pc:spChg>
        <pc:picChg chg="add mod">
          <ac:chgData name="TAFEN Dirane Willy" userId="e89ee120-d1b3-4efd-bdd2-ca7f8f05a15a" providerId="ADAL" clId="{28C844D8-70A4-4AC8-8512-94D790975362}" dt="2020-06-18T11:10:48.653" v="2242" actId="27614"/>
          <ac:picMkLst>
            <pc:docMk/>
            <pc:sldMk cId="2671422124" sldId="279"/>
            <ac:picMk id="4" creationId="{6BBED790-B7EE-4D5D-9733-BFC58D84AB9B}"/>
          </ac:picMkLst>
        </pc:picChg>
      </pc:sldChg>
      <pc:sldChg chg="addSp delSp modSp new mod setBg">
        <pc:chgData name="TAFEN Dirane Willy" userId="e89ee120-d1b3-4efd-bdd2-ca7f8f05a15a" providerId="ADAL" clId="{28C844D8-70A4-4AC8-8512-94D790975362}" dt="2020-06-18T11:13:29.109" v="2260" actId="20577"/>
        <pc:sldMkLst>
          <pc:docMk/>
          <pc:sldMk cId="401675456" sldId="280"/>
        </pc:sldMkLst>
        <pc:spChg chg="mod">
          <ac:chgData name="TAFEN Dirane Willy" userId="e89ee120-d1b3-4efd-bdd2-ca7f8f05a15a" providerId="ADAL" clId="{28C844D8-70A4-4AC8-8512-94D790975362}" dt="2020-06-18T11:13:29.109" v="2260" actId="20577"/>
          <ac:spMkLst>
            <pc:docMk/>
            <pc:sldMk cId="401675456" sldId="280"/>
            <ac:spMk id="2" creationId="{A404ED7C-E965-4E7F-8E95-3D4EE0C3F360}"/>
          </ac:spMkLst>
        </pc:spChg>
        <pc:spChg chg="del">
          <ac:chgData name="TAFEN Dirane Willy" userId="e89ee120-d1b3-4efd-bdd2-ca7f8f05a15a" providerId="ADAL" clId="{28C844D8-70A4-4AC8-8512-94D790975362}" dt="2020-06-18T11:12:51.276" v="2256"/>
          <ac:spMkLst>
            <pc:docMk/>
            <pc:sldMk cId="401675456" sldId="280"/>
            <ac:spMk id="3" creationId="{4715118D-794C-4CD8-A3B0-308A872A47C7}"/>
          </ac:spMkLst>
        </pc:spChg>
        <pc:spChg chg="add">
          <ac:chgData name="TAFEN Dirane Willy" userId="e89ee120-d1b3-4efd-bdd2-ca7f8f05a15a" providerId="ADAL" clId="{28C844D8-70A4-4AC8-8512-94D790975362}" dt="2020-06-18T11:12:57.074" v="2257" actId="26606"/>
          <ac:spMkLst>
            <pc:docMk/>
            <pc:sldMk cId="401675456" sldId="280"/>
            <ac:spMk id="9" creationId="{8D06CE56-3881-4ADA-8CEF-D18B02C242A3}"/>
          </ac:spMkLst>
        </pc:spChg>
        <pc:spChg chg="add">
          <ac:chgData name="TAFEN Dirane Willy" userId="e89ee120-d1b3-4efd-bdd2-ca7f8f05a15a" providerId="ADAL" clId="{28C844D8-70A4-4AC8-8512-94D790975362}" dt="2020-06-18T11:12:57.074" v="2257" actId="26606"/>
          <ac:spMkLst>
            <pc:docMk/>
            <pc:sldMk cId="401675456" sldId="280"/>
            <ac:spMk id="11" creationId="{79F3C543-62EC-4433-9C93-A2CD8764E9B4}"/>
          </ac:spMkLst>
        </pc:spChg>
        <pc:spChg chg="add">
          <ac:chgData name="TAFEN Dirane Willy" userId="e89ee120-d1b3-4efd-bdd2-ca7f8f05a15a" providerId="ADAL" clId="{28C844D8-70A4-4AC8-8512-94D790975362}" dt="2020-06-18T11:12:57.074" v="2257" actId="26606"/>
          <ac:spMkLst>
            <pc:docMk/>
            <pc:sldMk cId="401675456" sldId="280"/>
            <ac:spMk id="13" creationId="{C1A1C5D3-C053-4EE9-BE1A-419B6E27CCAE}"/>
          </ac:spMkLst>
        </pc:spChg>
        <pc:spChg chg="add">
          <ac:chgData name="TAFEN Dirane Willy" userId="e89ee120-d1b3-4efd-bdd2-ca7f8f05a15a" providerId="ADAL" clId="{28C844D8-70A4-4AC8-8512-94D790975362}" dt="2020-06-18T11:12:57.074" v="2257" actId="26606"/>
          <ac:spMkLst>
            <pc:docMk/>
            <pc:sldMk cId="401675456" sldId="280"/>
            <ac:spMk id="15" creationId="{A3473CF9-37EB-43E7-89EF-D2D1C53D1DAC}"/>
          </ac:spMkLst>
        </pc:spChg>
        <pc:spChg chg="add">
          <ac:chgData name="TAFEN Dirane Willy" userId="e89ee120-d1b3-4efd-bdd2-ca7f8f05a15a" providerId="ADAL" clId="{28C844D8-70A4-4AC8-8512-94D790975362}" dt="2020-06-18T11:12:57.074" v="2257" actId="26606"/>
          <ac:spMkLst>
            <pc:docMk/>
            <pc:sldMk cId="401675456" sldId="280"/>
            <ac:spMk id="17" creationId="{586B4EF9-43BA-4655-A6FF-1D8E21574C95}"/>
          </ac:spMkLst>
        </pc:spChg>
        <pc:picChg chg="add mod">
          <ac:chgData name="TAFEN Dirane Willy" userId="e89ee120-d1b3-4efd-bdd2-ca7f8f05a15a" providerId="ADAL" clId="{28C844D8-70A4-4AC8-8512-94D790975362}" dt="2020-06-18T11:12:57.074" v="2257" actId="26606"/>
          <ac:picMkLst>
            <pc:docMk/>
            <pc:sldMk cId="401675456" sldId="280"/>
            <ac:picMk id="4" creationId="{0D9DC848-6E5C-4838-8F58-F28CAB195498}"/>
          </ac:picMkLst>
        </pc:picChg>
      </pc:sldChg>
      <pc:sldChg chg="modSp new mod">
        <pc:chgData name="TAFEN Dirane Willy" userId="e89ee120-d1b3-4efd-bdd2-ca7f8f05a15a" providerId="ADAL" clId="{28C844D8-70A4-4AC8-8512-94D790975362}" dt="2020-06-18T13:55:55.966" v="6939" actId="20577"/>
        <pc:sldMkLst>
          <pc:docMk/>
          <pc:sldMk cId="3082504091" sldId="281"/>
        </pc:sldMkLst>
        <pc:spChg chg="mod">
          <ac:chgData name="TAFEN Dirane Willy" userId="e89ee120-d1b3-4efd-bdd2-ca7f8f05a15a" providerId="ADAL" clId="{28C844D8-70A4-4AC8-8512-94D790975362}" dt="2020-06-18T11:17:56.550" v="2320" actId="20577"/>
          <ac:spMkLst>
            <pc:docMk/>
            <pc:sldMk cId="3082504091" sldId="281"/>
            <ac:spMk id="2" creationId="{EBDD538C-35E9-4E20-89E0-D21E0FE3FCBC}"/>
          </ac:spMkLst>
        </pc:spChg>
        <pc:spChg chg="mod">
          <ac:chgData name="TAFEN Dirane Willy" userId="e89ee120-d1b3-4efd-bdd2-ca7f8f05a15a" providerId="ADAL" clId="{28C844D8-70A4-4AC8-8512-94D790975362}" dt="2020-06-18T13:55:55.966" v="6939" actId="20577"/>
          <ac:spMkLst>
            <pc:docMk/>
            <pc:sldMk cId="3082504091" sldId="281"/>
            <ac:spMk id="3" creationId="{E4A127EB-1434-4767-A5CB-30986346FC94}"/>
          </ac:spMkLst>
        </pc:spChg>
      </pc:sldChg>
      <pc:sldChg chg="modSp add">
        <pc:chgData name="TAFEN Dirane Willy" userId="e89ee120-d1b3-4efd-bdd2-ca7f8f05a15a" providerId="ADAL" clId="{28C844D8-70A4-4AC8-8512-94D790975362}" dt="2020-06-18T13:10:31.697" v="5199" actId="207"/>
        <pc:sldMkLst>
          <pc:docMk/>
          <pc:sldMk cId="3781864419" sldId="282"/>
        </pc:sldMkLst>
        <pc:spChg chg="mod">
          <ac:chgData name="TAFEN Dirane Willy" userId="e89ee120-d1b3-4efd-bdd2-ca7f8f05a15a" providerId="ADAL" clId="{28C844D8-70A4-4AC8-8512-94D790975362}" dt="2020-06-18T13:10:31.697" v="5199" actId="207"/>
          <ac:spMkLst>
            <pc:docMk/>
            <pc:sldMk cId="3781864419" sldId="282"/>
            <ac:spMk id="3" creationId="{0210BE12-D654-4BE4-BDA3-90732D5E6BD1}"/>
          </ac:spMkLst>
        </pc:spChg>
      </pc:sldChg>
      <pc:sldChg chg="addSp delSp modSp new mod">
        <pc:chgData name="TAFEN Dirane Willy" userId="e89ee120-d1b3-4efd-bdd2-ca7f8f05a15a" providerId="ADAL" clId="{28C844D8-70A4-4AC8-8512-94D790975362}" dt="2020-06-18T13:09:29.780" v="5196" actId="20577"/>
        <pc:sldMkLst>
          <pc:docMk/>
          <pc:sldMk cId="608299809" sldId="283"/>
        </pc:sldMkLst>
        <pc:spChg chg="mod">
          <ac:chgData name="TAFEN Dirane Willy" userId="e89ee120-d1b3-4efd-bdd2-ca7f8f05a15a" providerId="ADAL" clId="{28C844D8-70A4-4AC8-8512-94D790975362}" dt="2020-06-18T13:09:29.780" v="5196" actId="20577"/>
          <ac:spMkLst>
            <pc:docMk/>
            <pc:sldMk cId="608299809" sldId="283"/>
            <ac:spMk id="2" creationId="{F340A518-B6D8-4CD3-BCB3-612B5A758D83}"/>
          </ac:spMkLst>
        </pc:spChg>
        <pc:spChg chg="del">
          <ac:chgData name="TAFEN Dirane Willy" userId="e89ee120-d1b3-4efd-bdd2-ca7f8f05a15a" providerId="ADAL" clId="{28C844D8-70A4-4AC8-8512-94D790975362}" dt="2020-06-18T12:39:04.645" v="4024"/>
          <ac:spMkLst>
            <pc:docMk/>
            <pc:sldMk cId="608299809" sldId="283"/>
            <ac:spMk id="3" creationId="{E70D6F80-24FB-4F5E-BA76-51650C6D2245}"/>
          </ac:spMkLst>
        </pc:spChg>
        <pc:picChg chg="add mod">
          <ac:chgData name="TAFEN Dirane Willy" userId="e89ee120-d1b3-4efd-bdd2-ca7f8f05a15a" providerId="ADAL" clId="{28C844D8-70A4-4AC8-8512-94D790975362}" dt="2020-06-18T12:39:04.645" v="4024"/>
          <ac:picMkLst>
            <pc:docMk/>
            <pc:sldMk cId="608299809" sldId="283"/>
            <ac:picMk id="6146" creationId="{68C145BC-2409-42B6-BAB5-D4728D2A3951}"/>
          </ac:picMkLst>
        </pc:picChg>
      </pc:sldChg>
      <pc:sldChg chg="addSp delSp modSp new mod">
        <pc:chgData name="TAFEN Dirane Willy" userId="e89ee120-d1b3-4efd-bdd2-ca7f8f05a15a" providerId="ADAL" clId="{28C844D8-70A4-4AC8-8512-94D790975362}" dt="2020-06-18T13:09:27.094" v="5195" actId="20577"/>
        <pc:sldMkLst>
          <pc:docMk/>
          <pc:sldMk cId="1891690549" sldId="284"/>
        </pc:sldMkLst>
        <pc:spChg chg="mod">
          <ac:chgData name="TAFEN Dirane Willy" userId="e89ee120-d1b3-4efd-bdd2-ca7f8f05a15a" providerId="ADAL" clId="{28C844D8-70A4-4AC8-8512-94D790975362}" dt="2020-06-18T13:09:27.094" v="5195" actId="20577"/>
          <ac:spMkLst>
            <pc:docMk/>
            <pc:sldMk cId="1891690549" sldId="284"/>
            <ac:spMk id="2" creationId="{9D72C983-F6E9-4CC9-A779-5B7E82E0B497}"/>
          </ac:spMkLst>
        </pc:spChg>
        <pc:spChg chg="del">
          <ac:chgData name="TAFEN Dirane Willy" userId="e89ee120-d1b3-4efd-bdd2-ca7f8f05a15a" providerId="ADAL" clId="{28C844D8-70A4-4AC8-8512-94D790975362}" dt="2020-06-18T12:40:50.035" v="4047"/>
          <ac:spMkLst>
            <pc:docMk/>
            <pc:sldMk cId="1891690549" sldId="284"/>
            <ac:spMk id="3" creationId="{74B54AC1-B0D3-4AEF-B388-4A725F2E6E51}"/>
          </ac:spMkLst>
        </pc:spChg>
        <pc:picChg chg="add mod">
          <ac:chgData name="TAFEN Dirane Willy" userId="e89ee120-d1b3-4efd-bdd2-ca7f8f05a15a" providerId="ADAL" clId="{28C844D8-70A4-4AC8-8512-94D790975362}" dt="2020-06-18T12:41:58.548" v="4077" actId="14100"/>
          <ac:picMkLst>
            <pc:docMk/>
            <pc:sldMk cId="1891690549" sldId="284"/>
            <ac:picMk id="4" creationId="{C4210978-E1AF-4194-824C-2A98FF6BE459}"/>
          </ac:picMkLst>
        </pc:picChg>
      </pc:sldChg>
      <pc:sldChg chg="addSp delSp modSp new mod">
        <pc:chgData name="TAFEN Dirane Willy" userId="e89ee120-d1b3-4efd-bdd2-ca7f8f05a15a" providerId="ADAL" clId="{28C844D8-70A4-4AC8-8512-94D790975362}" dt="2020-06-18T13:09:23.095" v="5194" actId="20577"/>
        <pc:sldMkLst>
          <pc:docMk/>
          <pc:sldMk cId="512580434" sldId="285"/>
        </pc:sldMkLst>
        <pc:spChg chg="mod">
          <ac:chgData name="TAFEN Dirane Willy" userId="e89ee120-d1b3-4efd-bdd2-ca7f8f05a15a" providerId="ADAL" clId="{28C844D8-70A4-4AC8-8512-94D790975362}" dt="2020-06-18T13:09:23.095" v="5194" actId="20577"/>
          <ac:spMkLst>
            <pc:docMk/>
            <pc:sldMk cId="512580434" sldId="285"/>
            <ac:spMk id="2" creationId="{4E7001A0-9CA7-46E1-B29B-179DE132C7AF}"/>
          </ac:spMkLst>
        </pc:spChg>
        <pc:spChg chg="del">
          <ac:chgData name="TAFEN Dirane Willy" userId="e89ee120-d1b3-4efd-bdd2-ca7f8f05a15a" providerId="ADAL" clId="{28C844D8-70A4-4AC8-8512-94D790975362}" dt="2020-06-18T12:43:58.313" v="4091"/>
          <ac:spMkLst>
            <pc:docMk/>
            <pc:sldMk cId="512580434" sldId="285"/>
            <ac:spMk id="3" creationId="{6471CF16-5FC2-4C18-A9EC-21E6739232F4}"/>
          </ac:spMkLst>
        </pc:spChg>
        <pc:picChg chg="add mod">
          <ac:chgData name="TAFEN Dirane Willy" userId="e89ee120-d1b3-4efd-bdd2-ca7f8f05a15a" providerId="ADAL" clId="{28C844D8-70A4-4AC8-8512-94D790975362}" dt="2020-06-18T12:43:58.313" v="4091"/>
          <ac:picMkLst>
            <pc:docMk/>
            <pc:sldMk cId="512580434" sldId="285"/>
            <ac:picMk id="4" creationId="{9B38B1D0-FEEC-445B-A4CF-88B03B73CE9A}"/>
          </ac:picMkLst>
        </pc:picChg>
      </pc:sldChg>
      <pc:sldChg chg="addSp delSp modSp new mod setBg">
        <pc:chgData name="TAFEN Dirane Willy" userId="e89ee120-d1b3-4efd-bdd2-ca7f8f05a15a" providerId="ADAL" clId="{28C844D8-70A4-4AC8-8512-94D790975362}" dt="2020-06-18T13:08:59.895" v="5181" actId="20577"/>
        <pc:sldMkLst>
          <pc:docMk/>
          <pc:sldMk cId="389740136" sldId="286"/>
        </pc:sldMkLst>
        <pc:spChg chg="mod">
          <ac:chgData name="TAFEN Dirane Willy" userId="e89ee120-d1b3-4efd-bdd2-ca7f8f05a15a" providerId="ADAL" clId="{28C844D8-70A4-4AC8-8512-94D790975362}" dt="2020-06-18T13:08:59.895" v="5181" actId="20577"/>
          <ac:spMkLst>
            <pc:docMk/>
            <pc:sldMk cId="389740136" sldId="286"/>
            <ac:spMk id="2" creationId="{1579D8F3-A3A1-447D-8B82-91BFF0376F95}"/>
          </ac:spMkLst>
        </pc:spChg>
        <pc:spChg chg="add del">
          <ac:chgData name="TAFEN Dirane Willy" userId="e89ee120-d1b3-4efd-bdd2-ca7f8f05a15a" providerId="ADAL" clId="{28C844D8-70A4-4AC8-8512-94D790975362}" dt="2020-06-18T12:47:10.358" v="4109"/>
          <ac:spMkLst>
            <pc:docMk/>
            <pc:sldMk cId="389740136" sldId="286"/>
            <ac:spMk id="3" creationId="{2D308F17-A8C3-496A-9D43-B4DEE62E2931}"/>
          </ac:spMkLst>
        </pc:spChg>
        <pc:spChg chg="add del">
          <ac:chgData name="TAFEN Dirane Willy" userId="e89ee120-d1b3-4efd-bdd2-ca7f8f05a15a" providerId="ADAL" clId="{28C844D8-70A4-4AC8-8512-94D790975362}" dt="2020-06-18T12:46:51.402" v="4107" actId="26606"/>
          <ac:spMkLst>
            <pc:docMk/>
            <pc:sldMk cId="389740136" sldId="286"/>
            <ac:spMk id="9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2:54:31.062" v="4187" actId="26606"/>
          <ac:spMkLst>
            <pc:docMk/>
            <pc:sldMk cId="389740136" sldId="286"/>
            <ac:spMk id="10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2:46:51.402" v="4107" actId="26606"/>
          <ac:spMkLst>
            <pc:docMk/>
            <pc:sldMk cId="389740136" sldId="286"/>
            <ac:spMk id="11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2:54:31.062" v="4187" actId="26606"/>
          <ac:spMkLst>
            <pc:docMk/>
            <pc:sldMk cId="389740136" sldId="286"/>
            <ac:spMk id="12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2:46:51.402" v="4107" actId="26606"/>
          <ac:spMkLst>
            <pc:docMk/>
            <pc:sldMk cId="389740136" sldId="286"/>
            <ac:spMk id="13" creationId="{C1A1C5D3-C053-4EE9-BE1A-419B6E27CCAE}"/>
          </ac:spMkLst>
        </pc:spChg>
        <pc:spChg chg="add del">
          <ac:chgData name="TAFEN Dirane Willy" userId="e89ee120-d1b3-4efd-bdd2-ca7f8f05a15a" providerId="ADAL" clId="{28C844D8-70A4-4AC8-8512-94D790975362}" dt="2020-06-18T12:54:31.062" v="4187" actId="26606"/>
          <ac:spMkLst>
            <pc:docMk/>
            <pc:sldMk cId="389740136" sldId="286"/>
            <ac:spMk id="14" creationId="{C1A1C5D3-C053-4EE9-BE1A-419B6E27CCAE}"/>
          </ac:spMkLst>
        </pc:spChg>
        <pc:spChg chg="add del">
          <ac:chgData name="TAFEN Dirane Willy" userId="e89ee120-d1b3-4efd-bdd2-ca7f8f05a15a" providerId="ADAL" clId="{28C844D8-70A4-4AC8-8512-94D790975362}" dt="2020-06-18T12:46:51.402" v="4107" actId="26606"/>
          <ac:spMkLst>
            <pc:docMk/>
            <pc:sldMk cId="389740136" sldId="286"/>
            <ac:spMk id="15" creationId="{A3473CF9-37EB-43E7-89EF-D2D1C53D1DAC}"/>
          </ac:spMkLst>
        </pc:spChg>
        <pc:spChg chg="add del">
          <ac:chgData name="TAFEN Dirane Willy" userId="e89ee120-d1b3-4efd-bdd2-ca7f8f05a15a" providerId="ADAL" clId="{28C844D8-70A4-4AC8-8512-94D790975362}" dt="2020-06-18T12:54:31.062" v="4187" actId="26606"/>
          <ac:spMkLst>
            <pc:docMk/>
            <pc:sldMk cId="389740136" sldId="286"/>
            <ac:spMk id="16" creationId="{A3473CF9-37EB-43E7-89EF-D2D1C53D1DAC}"/>
          </ac:spMkLst>
        </pc:spChg>
        <pc:spChg chg="add del">
          <ac:chgData name="TAFEN Dirane Willy" userId="e89ee120-d1b3-4efd-bdd2-ca7f8f05a15a" providerId="ADAL" clId="{28C844D8-70A4-4AC8-8512-94D790975362}" dt="2020-06-18T12:46:51.402" v="4107" actId="26606"/>
          <ac:spMkLst>
            <pc:docMk/>
            <pc:sldMk cId="389740136" sldId="286"/>
            <ac:spMk id="17" creationId="{586B4EF9-43BA-4655-A6FF-1D8E21574C95}"/>
          </ac:spMkLst>
        </pc:spChg>
        <pc:spChg chg="add del">
          <ac:chgData name="TAFEN Dirane Willy" userId="e89ee120-d1b3-4efd-bdd2-ca7f8f05a15a" providerId="ADAL" clId="{28C844D8-70A4-4AC8-8512-94D790975362}" dt="2020-06-18T12:54:31.062" v="4187" actId="26606"/>
          <ac:spMkLst>
            <pc:docMk/>
            <pc:sldMk cId="389740136" sldId="286"/>
            <ac:spMk id="18" creationId="{586B4EF9-43BA-4655-A6FF-1D8E21574C95}"/>
          </ac:spMkLst>
        </pc:spChg>
        <pc:spChg chg="add del">
          <ac:chgData name="TAFEN Dirane Willy" userId="e89ee120-d1b3-4efd-bdd2-ca7f8f05a15a" providerId="ADAL" clId="{28C844D8-70A4-4AC8-8512-94D790975362}" dt="2020-06-18T12:54:29.640" v="4184" actId="26606"/>
          <ac:spMkLst>
            <pc:docMk/>
            <pc:sldMk cId="389740136" sldId="286"/>
            <ac:spMk id="23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2:54:29.640" v="4184" actId="26606"/>
          <ac:spMkLst>
            <pc:docMk/>
            <pc:sldMk cId="389740136" sldId="286"/>
            <ac:spMk id="25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2:54:29.640" v="4184" actId="26606"/>
          <ac:spMkLst>
            <pc:docMk/>
            <pc:sldMk cId="389740136" sldId="286"/>
            <ac:spMk id="27" creationId="{96646FC9-C66D-4EC7-8310-0DD4ACC49C6C}"/>
          </ac:spMkLst>
        </pc:spChg>
        <pc:spChg chg="add del">
          <ac:chgData name="TAFEN Dirane Willy" userId="e89ee120-d1b3-4efd-bdd2-ca7f8f05a15a" providerId="ADAL" clId="{28C844D8-70A4-4AC8-8512-94D790975362}" dt="2020-06-18T12:54:29.640" v="4184" actId="26606"/>
          <ac:spMkLst>
            <pc:docMk/>
            <pc:sldMk cId="389740136" sldId="286"/>
            <ac:spMk id="29" creationId="{A3473CF9-37EB-43E7-89EF-D2D1C53D1DAC}"/>
          </ac:spMkLst>
        </pc:spChg>
        <pc:spChg chg="add del">
          <ac:chgData name="TAFEN Dirane Willy" userId="e89ee120-d1b3-4efd-bdd2-ca7f8f05a15a" providerId="ADAL" clId="{28C844D8-70A4-4AC8-8512-94D790975362}" dt="2020-06-18T12:54:29.640" v="4184" actId="26606"/>
          <ac:spMkLst>
            <pc:docMk/>
            <pc:sldMk cId="389740136" sldId="286"/>
            <ac:spMk id="31" creationId="{586B4EF9-43BA-4655-A6FF-1D8E21574C95}"/>
          </ac:spMkLst>
        </pc:spChg>
        <pc:spChg chg="add del">
          <ac:chgData name="TAFEN Dirane Willy" userId="e89ee120-d1b3-4efd-bdd2-ca7f8f05a15a" providerId="ADAL" clId="{28C844D8-70A4-4AC8-8512-94D790975362}" dt="2020-06-18T12:54:31.043" v="4186" actId="26606"/>
          <ac:spMkLst>
            <pc:docMk/>
            <pc:sldMk cId="389740136" sldId="286"/>
            <ac:spMk id="33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2:54:31.043" v="4186" actId="26606"/>
          <ac:spMkLst>
            <pc:docMk/>
            <pc:sldMk cId="389740136" sldId="286"/>
            <ac:spMk id="34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2:54:31.043" v="4186" actId="26606"/>
          <ac:spMkLst>
            <pc:docMk/>
            <pc:sldMk cId="389740136" sldId="286"/>
            <ac:spMk id="35" creationId="{D0394FE2-BDDA-4ECE-B320-81AE19E90566}"/>
          </ac:spMkLst>
        </pc:spChg>
        <pc:spChg chg="add del">
          <ac:chgData name="TAFEN Dirane Willy" userId="e89ee120-d1b3-4efd-bdd2-ca7f8f05a15a" providerId="ADAL" clId="{28C844D8-70A4-4AC8-8512-94D790975362}" dt="2020-06-18T12:54:31.043" v="4186" actId="26606"/>
          <ac:spMkLst>
            <pc:docMk/>
            <pc:sldMk cId="389740136" sldId="286"/>
            <ac:spMk id="36" creationId="{0625AAC5-802A-4197-8804-2B78FF65CEE8}"/>
          </ac:spMkLst>
        </pc:spChg>
        <pc:spChg chg="add del">
          <ac:chgData name="TAFEN Dirane Willy" userId="e89ee120-d1b3-4efd-bdd2-ca7f8f05a15a" providerId="ADAL" clId="{28C844D8-70A4-4AC8-8512-94D790975362}" dt="2020-06-18T12:54:31.043" v="4186" actId="26606"/>
          <ac:spMkLst>
            <pc:docMk/>
            <pc:sldMk cId="389740136" sldId="286"/>
            <ac:spMk id="37" creationId="{A1B139DD-0E8D-42FA-9171-C5F001754A88}"/>
          </ac:spMkLst>
        </pc:spChg>
        <pc:spChg chg="add">
          <ac:chgData name="TAFEN Dirane Willy" userId="e89ee120-d1b3-4efd-bdd2-ca7f8f05a15a" providerId="ADAL" clId="{28C844D8-70A4-4AC8-8512-94D790975362}" dt="2020-06-18T12:54:31.062" v="4187" actId="26606"/>
          <ac:spMkLst>
            <pc:docMk/>
            <pc:sldMk cId="389740136" sldId="286"/>
            <ac:spMk id="39" creationId="{8D06CE56-3881-4ADA-8CEF-D18B02C242A3}"/>
          </ac:spMkLst>
        </pc:spChg>
        <pc:spChg chg="add">
          <ac:chgData name="TAFEN Dirane Willy" userId="e89ee120-d1b3-4efd-bdd2-ca7f8f05a15a" providerId="ADAL" clId="{28C844D8-70A4-4AC8-8512-94D790975362}" dt="2020-06-18T12:54:31.062" v="4187" actId="26606"/>
          <ac:spMkLst>
            <pc:docMk/>
            <pc:sldMk cId="389740136" sldId="286"/>
            <ac:spMk id="40" creationId="{79F3C543-62EC-4433-9C93-A2CD8764E9B4}"/>
          </ac:spMkLst>
        </pc:spChg>
        <pc:spChg chg="add">
          <ac:chgData name="TAFEN Dirane Willy" userId="e89ee120-d1b3-4efd-bdd2-ca7f8f05a15a" providerId="ADAL" clId="{28C844D8-70A4-4AC8-8512-94D790975362}" dt="2020-06-18T12:54:31.062" v="4187" actId="26606"/>
          <ac:spMkLst>
            <pc:docMk/>
            <pc:sldMk cId="389740136" sldId="286"/>
            <ac:spMk id="41" creationId="{96646FC9-C66D-4EC7-8310-0DD4ACC49C6C}"/>
          </ac:spMkLst>
        </pc:spChg>
        <pc:spChg chg="add">
          <ac:chgData name="TAFEN Dirane Willy" userId="e89ee120-d1b3-4efd-bdd2-ca7f8f05a15a" providerId="ADAL" clId="{28C844D8-70A4-4AC8-8512-94D790975362}" dt="2020-06-18T12:54:31.062" v="4187" actId="26606"/>
          <ac:spMkLst>
            <pc:docMk/>
            <pc:sldMk cId="389740136" sldId="286"/>
            <ac:spMk id="42" creationId="{A3473CF9-37EB-43E7-89EF-D2D1C53D1DAC}"/>
          </ac:spMkLst>
        </pc:spChg>
        <pc:spChg chg="add">
          <ac:chgData name="TAFEN Dirane Willy" userId="e89ee120-d1b3-4efd-bdd2-ca7f8f05a15a" providerId="ADAL" clId="{28C844D8-70A4-4AC8-8512-94D790975362}" dt="2020-06-18T12:54:31.062" v="4187" actId="26606"/>
          <ac:spMkLst>
            <pc:docMk/>
            <pc:sldMk cId="389740136" sldId="286"/>
            <ac:spMk id="43" creationId="{586B4EF9-43BA-4655-A6FF-1D8E21574C95}"/>
          </ac:spMkLst>
        </pc:spChg>
        <pc:picChg chg="add del mod">
          <ac:chgData name="TAFEN Dirane Willy" userId="e89ee120-d1b3-4efd-bdd2-ca7f8f05a15a" providerId="ADAL" clId="{28C844D8-70A4-4AC8-8512-94D790975362}" dt="2020-06-18T12:46:52.582" v="4108"/>
          <ac:picMkLst>
            <pc:docMk/>
            <pc:sldMk cId="389740136" sldId="286"/>
            <ac:picMk id="4" creationId="{0ACD68BB-35B8-4D87-A656-53A39DB91FE2}"/>
          </ac:picMkLst>
        </pc:picChg>
        <pc:picChg chg="add mod">
          <ac:chgData name="TAFEN Dirane Willy" userId="e89ee120-d1b3-4efd-bdd2-ca7f8f05a15a" providerId="ADAL" clId="{28C844D8-70A4-4AC8-8512-94D790975362}" dt="2020-06-18T12:54:39.151" v="4189" actId="27614"/>
          <ac:picMkLst>
            <pc:docMk/>
            <pc:sldMk cId="389740136" sldId="286"/>
            <ac:picMk id="5" creationId="{80EB2CAD-B6C6-4289-BE5E-56B6189E5536}"/>
          </ac:picMkLst>
        </pc:picChg>
        <pc:picChg chg="add mod">
          <ac:chgData name="TAFEN Dirane Willy" userId="e89ee120-d1b3-4efd-bdd2-ca7f8f05a15a" providerId="ADAL" clId="{28C844D8-70A4-4AC8-8512-94D790975362}" dt="2020-06-18T12:54:39.149" v="4188" actId="27614"/>
          <ac:picMkLst>
            <pc:docMk/>
            <pc:sldMk cId="389740136" sldId="286"/>
            <ac:picMk id="6" creationId="{F0A4CE80-0005-4790-9592-0F6ABCC43462}"/>
          </ac:picMkLst>
        </pc:picChg>
      </pc:sldChg>
      <pc:sldChg chg="new del">
        <pc:chgData name="TAFEN Dirane Willy" userId="e89ee120-d1b3-4efd-bdd2-ca7f8f05a15a" providerId="ADAL" clId="{28C844D8-70A4-4AC8-8512-94D790975362}" dt="2020-06-18T12:46:50.943" v="4106" actId="680"/>
        <pc:sldMkLst>
          <pc:docMk/>
          <pc:sldMk cId="453300190" sldId="287"/>
        </pc:sldMkLst>
      </pc:sldChg>
      <pc:sldChg chg="addSp delSp modSp new mod setBg">
        <pc:chgData name="TAFEN Dirane Willy" userId="e89ee120-d1b3-4efd-bdd2-ca7f8f05a15a" providerId="ADAL" clId="{28C844D8-70A4-4AC8-8512-94D790975362}" dt="2020-06-18T13:09:08.957" v="5185" actId="20577"/>
        <pc:sldMkLst>
          <pc:docMk/>
          <pc:sldMk cId="3835391299" sldId="287"/>
        </pc:sldMkLst>
        <pc:spChg chg="mod">
          <ac:chgData name="TAFEN Dirane Willy" userId="e89ee120-d1b3-4efd-bdd2-ca7f8f05a15a" providerId="ADAL" clId="{28C844D8-70A4-4AC8-8512-94D790975362}" dt="2020-06-18T13:09:08.957" v="5185" actId="20577"/>
          <ac:spMkLst>
            <pc:docMk/>
            <pc:sldMk cId="3835391299" sldId="287"/>
            <ac:spMk id="2" creationId="{A8AE15EC-FEE9-4CAC-ABAA-1E5CD758B157}"/>
          </ac:spMkLst>
        </pc:spChg>
        <pc:spChg chg="del">
          <ac:chgData name="TAFEN Dirane Willy" userId="e89ee120-d1b3-4efd-bdd2-ca7f8f05a15a" providerId="ADAL" clId="{28C844D8-70A4-4AC8-8512-94D790975362}" dt="2020-06-18T12:50:10.767" v="4138"/>
          <ac:spMkLst>
            <pc:docMk/>
            <pc:sldMk cId="3835391299" sldId="287"/>
            <ac:spMk id="3" creationId="{C6DB667C-7B39-49C3-AA18-9DC095969167}"/>
          </ac:spMkLst>
        </pc:spChg>
        <pc:spChg chg="add del">
          <ac:chgData name="TAFEN Dirane Willy" userId="e89ee120-d1b3-4efd-bdd2-ca7f8f05a15a" providerId="ADAL" clId="{28C844D8-70A4-4AC8-8512-94D790975362}" dt="2020-06-18T12:50:18.580" v="4140" actId="26606"/>
          <ac:spMkLst>
            <pc:docMk/>
            <pc:sldMk cId="3835391299" sldId="287"/>
            <ac:spMk id="9" creationId="{8D06CE56-3881-4ADA-8CEF-D18B02C242A3}"/>
          </ac:spMkLst>
        </pc:spChg>
        <pc:spChg chg="add">
          <ac:chgData name="TAFEN Dirane Willy" userId="e89ee120-d1b3-4efd-bdd2-ca7f8f05a15a" providerId="ADAL" clId="{28C844D8-70A4-4AC8-8512-94D790975362}" dt="2020-06-18T12:53:56.860" v="4181" actId="26606"/>
          <ac:spMkLst>
            <pc:docMk/>
            <pc:sldMk cId="3835391299" sldId="287"/>
            <ac:spMk id="10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2:50:18.580" v="4140" actId="26606"/>
          <ac:spMkLst>
            <pc:docMk/>
            <pc:sldMk cId="3835391299" sldId="287"/>
            <ac:spMk id="11" creationId="{79F3C543-62EC-4433-9C93-A2CD8764E9B4}"/>
          </ac:spMkLst>
        </pc:spChg>
        <pc:spChg chg="add">
          <ac:chgData name="TAFEN Dirane Willy" userId="e89ee120-d1b3-4efd-bdd2-ca7f8f05a15a" providerId="ADAL" clId="{28C844D8-70A4-4AC8-8512-94D790975362}" dt="2020-06-18T12:53:56.860" v="4181" actId="26606"/>
          <ac:spMkLst>
            <pc:docMk/>
            <pc:sldMk cId="3835391299" sldId="287"/>
            <ac:spMk id="12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2:50:18.580" v="4140" actId="26606"/>
          <ac:spMkLst>
            <pc:docMk/>
            <pc:sldMk cId="3835391299" sldId="287"/>
            <ac:spMk id="13" creationId="{017517EF-BD4D-4055-BDB4-A322C53568AD}"/>
          </ac:spMkLst>
        </pc:spChg>
        <pc:spChg chg="add">
          <ac:chgData name="TAFEN Dirane Willy" userId="e89ee120-d1b3-4efd-bdd2-ca7f8f05a15a" providerId="ADAL" clId="{28C844D8-70A4-4AC8-8512-94D790975362}" dt="2020-06-18T12:53:56.860" v="4181" actId="26606"/>
          <ac:spMkLst>
            <pc:docMk/>
            <pc:sldMk cId="3835391299" sldId="287"/>
            <ac:spMk id="14" creationId="{96646FC9-C66D-4EC7-8310-0DD4ACC49C6C}"/>
          </ac:spMkLst>
        </pc:spChg>
        <pc:spChg chg="add del">
          <ac:chgData name="TAFEN Dirane Willy" userId="e89ee120-d1b3-4efd-bdd2-ca7f8f05a15a" providerId="ADAL" clId="{28C844D8-70A4-4AC8-8512-94D790975362}" dt="2020-06-18T12:50:18.580" v="4140" actId="26606"/>
          <ac:spMkLst>
            <pc:docMk/>
            <pc:sldMk cId="3835391299" sldId="287"/>
            <ac:spMk id="15" creationId="{0ADDB668-2CA4-4D2B-9C34-3487CA330BA8}"/>
          </ac:spMkLst>
        </pc:spChg>
        <pc:spChg chg="add">
          <ac:chgData name="TAFEN Dirane Willy" userId="e89ee120-d1b3-4efd-bdd2-ca7f8f05a15a" providerId="ADAL" clId="{28C844D8-70A4-4AC8-8512-94D790975362}" dt="2020-06-18T12:53:56.860" v="4181" actId="26606"/>
          <ac:spMkLst>
            <pc:docMk/>
            <pc:sldMk cId="3835391299" sldId="287"/>
            <ac:spMk id="16" creationId="{A3473CF9-37EB-43E7-89EF-D2D1C53D1DAC}"/>
          </ac:spMkLst>
        </pc:spChg>
        <pc:spChg chg="add del">
          <ac:chgData name="TAFEN Dirane Willy" userId="e89ee120-d1b3-4efd-bdd2-ca7f8f05a15a" providerId="ADAL" clId="{28C844D8-70A4-4AC8-8512-94D790975362}" dt="2020-06-18T12:50:18.580" v="4140" actId="26606"/>
          <ac:spMkLst>
            <pc:docMk/>
            <pc:sldMk cId="3835391299" sldId="287"/>
            <ac:spMk id="17" creationId="{2568BC19-F052-4108-93E1-6A3D1DEC072F}"/>
          </ac:spMkLst>
        </pc:spChg>
        <pc:spChg chg="add">
          <ac:chgData name="TAFEN Dirane Willy" userId="e89ee120-d1b3-4efd-bdd2-ca7f8f05a15a" providerId="ADAL" clId="{28C844D8-70A4-4AC8-8512-94D790975362}" dt="2020-06-18T12:53:56.860" v="4181" actId="26606"/>
          <ac:spMkLst>
            <pc:docMk/>
            <pc:sldMk cId="3835391299" sldId="287"/>
            <ac:spMk id="18" creationId="{586B4EF9-43BA-4655-A6FF-1D8E21574C95}"/>
          </ac:spMkLst>
        </pc:spChg>
        <pc:spChg chg="add del">
          <ac:chgData name="TAFEN Dirane Willy" userId="e89ee120-d1b3-4efd-bdd2-ca7f8f05a15a" providerId="ADAL" clId="{28C844D8-70A4-4AC8-8512-94D790975362}" dt="2020-06-18T12:50:18.580" v="4140" actId="26606"/>
          <ac:spMkLst>
            <pc:docMk/>
            <pc:sldMk cId="3835391299" sldId="287"/>
            <ac:spMk id="19" creationId="{D5FD337D-4D6B-4C8B-B6F5-121097E09881}"/>
          </ac:spMkLst>
        </pc:spChg>
        <pc:picChg chg="add mod">
          <ac:chgData name="TAFEN Dirane Willy" userId="e89ee120-d1b3-4efd-bdd2-ca7f8f05a15a" providerId="ADAL" clId="{28C844D8-70A4-4AC8-8512-94D790975362}" dt="2020-06-18T12:53:56.860" v="4181" actId="26606"/>
          <ac:picMkLst>
            <pc:docMk/>
            <pc:sldMk cId="3835391299" sldId="287"/>
            <ac:picMk id="4" creationId="{A9DDA023-4330-4891-9FC1-50779386EBE8}"/>
          </ac:picMkLst>
        </pc:picChg>
        <pc:picChg chg="add mod">
          <ac:chgData name="TAFEN Dirane Willy" userId="e89ee120-d1b3-4efd-bdd2-ca7f8f05a15a" providerId="ADAL" clId="{28C844D8-70A4-4AC8-8512-94D790975362}" dt="2020-06-18T12:53:56.860" v="4181" actId="26606"/>
          <ac:picMkLst>
            <pc:docMk/>
            <pc:sldMk cId="3835391299" sldId="287"/>
            <ac:picMk id="5" creationId="{CA829A96-7CEE-42BD-8CC0-CAE547F7B366}"/>
          </ac:picMkLst>
        </pc:picChg>
      </pc:sldChg>
      <pc:sldChg chg="addSp delSp modSp new mod setBg">
        <pc:chgData name="TAFEN Dirane Willy" userId="e89ee120-d1b3-4efd-bdd2-ca7f8f05a15a" providerId="ADAL" clId="{28C844D8-70A4-4AC8-8512-94D790975362}" dt="2020-06-18T13:09:14.461" v="5189" actId="20577"/>
        <pc:sldMkLst>
          <pc:docMk/>
          <pc:sldMk cId="96442025" sldId="288"/>
        </pc:sldMkLst>
        <pc:spChg chg="mod">
          <ac:chgData name="TAFEN Dirane Willy" userId="e89ee120-d1b3-4efd-bdd2-ca7f8f05a15a" providerId="ADAL" clId="{28C844D8-70A4-4AC8-8512-94D790975362}" dt="2020-06-18T13:09:14.461" v="5189" actId="20577"/>
          <ac:spMkLst>
            <pc:docMk/>
            <pc:sldMk cId="96442025" sldId="288"/>
            <ac:spMk id="2" creationId="{13A754E7-8FD9-47C8-827B-E7497C5DFB0F}"/>
          </ac:spMkLst>
        </pc:spChg>
        <pc:spChg chg="del">
          <ac:chgData name="TAFEN Dirane Willy" userId="e89ee120-d1b3-4efd-bdd2-ca7f8f05a15a" providerId="ADAL" clId="{28C844D8-70A4-4AC8-8512-94D790975362}" dt="2020-06-18T12:52:30.448" v="4167"/>
          <ac:spMkLst>
            <pc:docMk/>
            <pc:sldMk cId="96442025" sldId="288"/>
            <ac:spMk id="3" creationId="{5B4B15B2-8288-43F1-A38E-62040F87F202}"/>
          </ac:spMkLst>
        </pc:spChg>
        <pc:spChg chg="add del">
          <ac:chgData name="TAFEN Dirane Willy" userId="e89ee120-d1b3-4efd-bdd2-ca7f8f05a15a" providerId="ADAL" clId="{28C844D8-70A4-4AC8-8512-94D790975362}" dt="2020-06-18T12:53:19.300" v="4172" actId="26606"/>
          <ac:spMkLst>
            <pc:docMk/>
            <pc:sldMk cId="96442025" sldId="288"/>
            <ac:spMk id="9" creationId="{8BBD764A-B407-42CF-B449-03F78126BE92}"/>
          </ac:spMkLst>
        </pc:spChg>
        <pc:spChg chg="add del">
          <ac:chgData name="TAFEN Dirane Willy" userId="e89ee120-d1b3-4efd-bdd2-ca7f8f05a15a" providerId="ADAL" clId="{28C844D8-70A4-4AC8-8512-94D790975362}" dt="2020-06-18T12:53:13.395" v="4170" actId="26606"/>
          <ac:spMkLst>
            <pc:docMk/>
            <pc:sldMk cId="96442025" sldId="288"/>
            <ac:spMk id="10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2:53:13.395" v="4170" actId="26606"/>
          <ac:spMkLst>
            <pc:docMk/>
            <pc:sldMk cId="96442025" sldId="288"/>
            <ac:spMk id="12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2:53:13.395" v="4170" actId="26606"/>
          <ac:spMkLst>
            <pc:docMk/>
            <pc:sldMk cId="96442025" sldId="288"/>
            <ac:spMk id="14" creationId="{96646FC9-C66D-4EC7-8310-0DD4ACC49C6C}"/>
          </ac:spMkLst>
        </pc:spChg>
        <pc:spChg chg="add del">
          <ac:chgData name="TAFEN Dirane Willy" userId="e89ee120-d1b3-4efd-bdd2-ca7f8f05a15a" providerId="ADAL" clId="{28C844D8-70A4-4AC8-8512-94D790975362}" dt="2020-06-18T12:53:13.395" v="4170" actId="26606"/>
          <ac:spMkLst>
            <pc:docMk/>
            <pc:sldMk cId="96442025" sldId="288"/>
            <ac:spMk id="16" creationId="{A3473CF9-37EB-43E7-89EF-D2D1C53D1DAC}"/>
          </ac:spMkLst>
        </pc:spChg>
        <pc:spChg chg="add del">
          <ac:chgData name="TAFEN Dirane Willy" userId="e89ee120-d1b3-4efd-bdd2-ca7f8f05a15a" providerId="ADAL" clId="{28C844D8-70A4-4AC8-8512-94D790975362}" dt="2020-06-18T12:53:13.395" v="4170" actId="26606"/>
          <ac:spMkLst>
            <pc:docMk/>
            <pc:sldMk cId="96442025" sldId="288"/>
            <ac:spMk id="18" creationId="{586B4EF9-43BA-4655-A6FF-1D8E21574C95}"/>
          </ac:spMkLst>
        </pc:spChg>
        <pc:spChg chg="add del">
          <ac:chgData name="TAFEN Dirane Willy" userId="e89ee120-d1b3-4efd-bdd2-ca7f8f05a15a" providerId="ADAL" clId="{28C844D8-70A4-4AC8-8512-94D790975362}" dt="2020-06-18T12:53:19.300" v="4172" actId="26606"/>
          <ac:spMkLst>
            <pc:docMk/>
            <pc:sldMk cId="96442025" sldId="288"/>
            <ac:spMk id="20" creationId="{82095FCE-EF05-4443-B97A-85DEE3A5CA17}"/>
          </ac:spMkLst>
        </pc:spChg>
        <pc:spChg chg="add del">
          <ac:chgData name="TAFEN Dirane Willy" userId="e89ee120-d1b3-4efd-bdd2-ca7f8f05a15a" providerId="ADAL" clId="{28C844D8-70A4-4AC8-8512-94D790975362}" dt="2020-06-18T12:53:19.300" v="4172" actId="26606"/>
          <ac:spMkLst>
            <pc:docMk/>
            <pc:sldMk cId="96442025" sldId="288"/>
            <ac:spMk id="21" creationId="{8F7AFB9A-7364-478C-B48B-8523CDD9AE8D}"/>
          </ac:spMkLst>
        </pc:spChg>
        <pc:spChg chg="add del">
          <ac:chgData name="TAFEN Dirane Willy" userId="e89ee120-d1b3-4efd-bdd2-ca7f8f05a15a" providerId="ADAL" clId="{28C844D8-70A4-4AC8-8512-94D790975362}" dt="2020-06-18T12:53:19.300" v="4172" actId="26606"/>
          <ac:spMkLst>
            <pc:docMk/>
            <pc:sldMk cId="96442025" sldId="288"/>
            <ac:spMk id="22" creationId="{36678033-86B6-40E6-BE90-78D8ED4E3A31}"/>
          </ac:spMkLst>
        </pc:spChg>
        <pc:spChg chg="add del">
          <ac:chgData name="TAFEN Dirane Willy" userId="e89ee120-d1b3-4efd-bdd2-ca7f8f05a15a" providerId="ADAL" clId="{28C844D8-70A4-4AC8-8512-94D790975362}" dt="2020-06-18T12:53:19.300" v="4172" actId="26606"/>
          <ac:spMkLst>
            <pc:docMk/>
            <pc:sldMk cId="96442025" sldId="288"/>
            <ac:spMk id="23" creationId="{D2542E1A-076E-4A34-BB67-2BF961754E0C}"/>
          </ac:spMkLst>
        </pc:spChg>
        <pc:spChg chg="add del">
          <ac:chgData name="TAFEN Dirane Willy" userId="e89ee120-d1b3-4efd-bdd2-ca7f8f05a15a" providerId="ADAL" clId="{28C844D8-70A4-4AC8-8512-94D790975362}" dt="2020-06-18T12:53:19.300" v="4172" actId="26606"/>
          <ac:spMkLst>
            <pc:docMk/>
            <pc:sldMk cId="96442025" sldId="288"/>
            <ac:spMk id="24" creationId="{75C56826-D4E5-42ED-8529-079651CB3005}"/>
          </ac:spMkLst>
        </pc:spChg>
        <pc:spChg chg="add del">
          <ac:chgData name="TAFEN Dirane Willy" userId="e89ee120-d1b3-4efd-bdd2-ca7f8f05a15a" providerId="ADAL" clId="{28C844D8-70A4-4AC8-8512-94D790975362}" dt="2020-06-18T12:53:22.667" v="4174" actId="26606"/>
          <ac:spMkLst>
            <pc:docMk/>
            <pc:sldMk cId="96442025" sldId="288"/>
            <ac:spMk id="26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2:53:22.667" v="4174" actId="26606"/>
          <ac:spMkLst>
            <pc:docMk/>
            <pc:sldMk cId="96442025" sldId="288"/>
            <ac:spMk id="27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2:53:22.667" v="4174" actId="26606"/>
          <ac:spMkLst>
            <pc:docMk/>
            <pc:sldMk cId="96442025" sldId="288"/>
            <ac:spMk id="28" creationId="{D7D03296-BABA-47AD-A5D5-ED156727016E}"/>
          </ac:spMkLst>
        </pc:spChg>
        <pc:spChg chg="add del">
          <ac:chgData name="TAFEN Dirane Willy" userId="e89ee120-d1b3-4efd-bdd2-ca7f8f05a15a" providerId="ADAL" clId="{28C844D8-70A4-4AC8-8512-94D790975362}" dt="2020-06-18T12:53:22.667" v="4174" actId="26606"/>
          <ac:spMkLst>
            <pc:docMk/>
            <pc:sldMk cId="96442025" sldId="288"/>
            <ac:spMk id="29" creationId="{284A8429-F65A-490D-96E4-1158D3E8A026}"/>
          </ac:spMkLst>
        </pc:spChg>
        <pc:spChg chg="add del">
          <ac:chgData name="TAFEN Dirane Willy" userId="e89ee120-d1b3-4efd-bdd2-ca7f8f05a15a" providerId="ADAL" clId="{28C844D8-70A4-4AC8-8512-94D790975362}" dt="2020-06-18T12:53:22.667" v="4174" actId="26606"/>
          <ac:spMkLst>
            <pc:docMk/>
            <pc:sldMk cId="96442025" sldId="288"/>
            <ac:spMk id="30" creationId="{0F022291-A82B-4D23-A1E0-5F9BD684669E}"/>
          </ac:spMkLst>
        </pc:spChg>
        <pc:spChg chg="add">
          <ac:chgData name="TAFEN Dirane Willy" userId="e89ee120-d1b3-4efd-bdd2-ca7f8f05a15a" providerId="ADAL" clId="{28C844D8-70A4-4AC8-8512-94D790975362}" dt="2020-06-18T12:53:22.710" v="4175" actId="26606"/>
          <ac:spMkLst>
            <pc:docMk/>
            <pc:sldMk cId="96442025" sldId="288"/>
            <ac:spMk id="32" creationId="{8D06CE56-3881-4ADA-8CEF-D18B02C242A3}"/>
          </ac:spMkLst>
        </pc:spChg>
        <pc:spChg chg="add">
          <ac:chgData name="TAFEN Dirane Willy" userId="e89ee120-d1b3-4efd-bdd2-ca7f8f05a15a" providerId="ADAL" clId="{28C844D8-70A4-4AC8-8512-94D790975362}" dt="2020-06-18T12:53:22.710" v="4175" actId="26606"/>
          <ac:spMkLst>
            <pc:docMk/>
            <pc:sldMk cId="96442025" sldId="288"/>
            <ac:spMk id="33" creationId="{79F3C543-62EC-4433-9C93-A2CD8764E9B4}"/>
          </ac:spMkLst>
        </pc:spChg>
        <pc:spChg chg="add">
          <ac:chgData name="TAFEN Dirane Willy" userId="e89ee120-d1b3-4efd-bdd2-ca7f8f05a15a" providerId="ADAL" clId="{28C844D8-70A4-4AC8-8512-94D790975362}" dt="2020-06-18T12:53:22.710" v="4175" actId="26606"/>
          <ac:spMkLst>
            <pc:docMk/>
            <pc:sldMk cId="96442025" sldId="288"/>
            <ac:spMk id="34" creationId="{96646FC9-C66D-4EC7-8310-0DD4ACC49C6C}"/>
          </ac:spMkLst>
        </pc:spChg>
        <pc:spChg chg="add">
          <ac:chgData name="TAFEN Dirane Willy" userId="e89ee120-d1b3-4efd-bdd2-ca7f8f05a15a" providerId="ADAL" clId="{28C844D8-70A4-4AC8-8512-94D790975362}" dt="2020-06-18T12:53:22.710" v="4175" actId="26606"/>
          <ac:spMkLst>
            <pc:docMk/>
            <pc:sldMk cId="96442025" sldId="288"/>
            <ac:spMk id="35" creationId="{A3473CF9-37EB-43E7-89EF-D2D1C53D1DAC}"/>
          </ac:spMkLst>
        </pc:spChg>
        <pc:spChg chg="add">
          <ac:chgData name="TAFEN Dirane Willy" userId="e89ee120-d1b3-4efd-bdd2-ca7f8f05a15a" providerId="ADAL" clId="{28C844D8-70A4-4AC8-8512-94D790975362}" dt="2020-06-18T12:53:22.710" v="4175" actId="26606"/>
          <ac:spMkLst>
            <pc:docMk/>
            <pc:sldMk cId="96442025" sldId="288"/>
            <ac:spMk id="36" creationId="{586B4EF9-43BA-4655-A6FF-1D8E21574C95}"/>
          </ac:spMkLst>
        </pc:spChg>
        <pc:picChg chg="add mod ord">
          <ac:chgData name="TAFEN Dirane Willy" userId="e89ee120-d1b3-4efd-bdd2-ca7f8f05a15a" providerId="ADAL" clId="{28C844D8-70A4-4AC8-8512-94D790975362}" dt="2020-06-18T12:53:28.366" v="4176" actId="27614"/>
          <ac:picMkLst>
            <pc:docMk/>
            <pc:sldMk cId="96442025" sldId="288"/>
            <ac:picMk id="4" creationId="{8A356D3A-01FE-4381-9A76-1D8DA88739C2}"/>
          </ac:picMkLst>
        </pc:picChg>
        <pc:picChg chg="add mod">
          <ac:chgData name="TAFEN Dirane Willy" userId="e89ee120-d1b3-4efd-bdd2-ca7f8f05a15a" providerId="ADAL" clId="{28C844D8-70A4-4AC8-8512-94D790975362}" dt="2020-06-18T12:53:29.063" v="4179" actId="962"/>
          <ac:picMkLst>
            <pc:docMk/>
            <pc:sldMk cId="96442025" sldId="288"/>
            <ac:picMk id="5" creationId="{19114787-9BD1-4C54-BFDF-61C50E2FC5D6}"/>
          </ac:picMkLst>
        </pc:picChg>
      </pc:sldChg>
      <pc:sldChg chg="modSp new mod">
        <pc:chgData name="TAFEN Dirane Willy" userId="e89ee120-d1b3-4efd-bdd2-ca7f8f05a15a" providerId="ADAL" clId="{28C844D8-70A4-4AC8-8512-94D790975362}" dt="2020-06-18T13:58:36.174" v="7236" actId="20577"/>
        <pc:sldMkLst>
          <pc:docMk/>
          <pc:sldMk cId="4010011998" sldId="289"/>
        </pc:sldMkLst>
        <pc:spChg chg="mod">
          <ac:chgData name="TAFEN Dirane Willy" userId="e89ee120-d1b3-4efd-bdd2-ca7f8f05a15a" providerId="ADAL" clId="{28C844D8-70A4-4AC8-8512-94D790975362}" dt="2020-06-18T12:55:27.347" v="4237" actId="20577"/>
          <ac:spMkLst>
            <pc:docMk/>
            <pc:sldMk cId="4010011998" sldId="289"/>
            <ac:spMk id="2" creationId="{6BF49038-62CA-4853-BB43-7DEE79EC3F21}"/>
          </ac:spMkLst>
        </pc:spChg>
        <pc:spChg chg="mod">
          <ac:chgData name="TAFEN Dirane Willy" userId="e89ee120-d1b3-4efd-bdd2-ca7f8f05a15a" providerId="ADAL" clId="{28C844D8-70A4-4AC8-8512-94D790975362}" dt="2020-06-18T13:58:36.174" v="7236" actId="20577"/>
          <ac:spMkLst>
            <pc:docMk/>
            <pc:sldMk cId="4010011998" sldId="289"/>
            <ac:spMk id="3" creationId="{8A6F9541-B722-43AE-9856-E670C3E4F2C8}"/>
          </ac:spMkLst>
        </pc:spChg>
      </pc:sldChg>
      <pc:sldChg chg="addSp delSp modSp new mod setBg">
        <pc:chgData name="TAFEN Dirane Willy" userId="e89ee120-d1b3-4efd-bdd2-ca7f8f05a15a" providerId="ADAL" clId="{28C844D8-70A4-4AC8-8512-94D790975362}" dt="2020-06-18T13:09:19.918" v="5193" actId="20577"/>
        <pc:sldMkLst>
          <pc:docMk/>
          <pc:sldMk cId="645908427" sldId="290"/>
        </pc:sldMkLst>
        <pc:spChg chg="mod">
          <ac:chgData name="TAFEN Dirane Willy" userId="e89ee120-d1b3-4efd-bdd2-ca7f8f05a15a" providerId="ADAL" clId="{28C844D8-70A4-4AC8-8512-94D790975362}" dt="2020-06-18T13:09:19.918" v="5193" actId="20577"/>
          <ac:spMkLst>
            <pc:docMk/>
            <pc:sldMk cId="645908427" sldId="290"/>
            <ac:spMk id="2" creationId="{BC491440-A387-4048-AF37-DCA535E5ACE3}"/>
          </ac:spMkLst>
        </pc:spChg>
        <pc:spChg chg="del">
          <ac:chgData name="TAFEN Dirane Willy" userId="e89ee120-d1b3-4efd-bdd2-ca7f8f05a15a" providerId="ADAL" clId="{28C844D8-70A4-4AC8-8512-94D790975362}" dt="2020-06-18T13:05:42.728" v="5082"/>
          <ac:spMkLst>
            <pc:docMk/>
            <pc:sldMk cId="645908427" sldId="290"/>
            <ac:spMk id="3" creationId="{A8460115-5DFA-445C-ABCB-A6769D247D3F}"/>
          </ac:spMkLst>
        </pc:spChg>
        <pc:spChg chg="add del">
          <ac:chgData name="TAFEN Dirane Willy" userId="e89ee120-d1b3-4efd-bdd2-ca7f8f05a15a" providerId="ADAL" clId="{28C844D8-70A4-4AC8-8512-94D790975362}" dt="2020-06-18T13:05:51.571" v="5084" actId="26606"/>
          <ac:spMkLst>
            <pc:docMk/>
            <pc:sldMk cId="645908427" sldId="290"/>
            <ac:spMk id="71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3:05:51.571" v="5084" actId="26606"/>
          <ac:spMkLst>
            <pc:docMk/>
            <pc:sldMk cId="645908427" sldId="290"/>
            <ac:spMk id="73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3:05:51.571" v="5084" actId="26606"/>
          <ac:spMkLst>
            <pc:docMk/>
            <pc:sldMk cId="645908427" sldId="290"/>
            <ac:spMk id="75" creationId="{68AF5748-FED8-45BA-8631-26D1D10F3246}"/>
          </ac:spMkLst>
        </pc:spChg>
        <pc:spChg chg="add del">
          <ac:chgData name="TAFEN Dirane Willy" userId="e89ee120-d1b3-4efd-bdd2-ca7f8f05a15a" providerId="ADAL" clId="{28C844D8-70A4-4AC8-8512-94D790975362}" dt="2020-06-18T13:05:51.571" v="5084" actId="26606"/>
          <ac:spMkLst>
            <pc:docMk/>
            <pc:sldMk cId="645908427" sldId="290"/>
            <ac:spMk id="77" creationId="{AF2F604E-43BE-4DC3-B983-E071523364F8}"/>
          </ac:spMkLst>
        </pc:spChg>
        <pc:spChg chg="add del">
          <ac:chgData name="TAFEN Dirane Willy" userId="e89ee120-d1b3-4efd-bdd2-ca7f8f05a15a" providerId="ADAL" clId="{28C844D8-70A4-4AC8-8512-94D790975362}" dt="2020-06-18T13:05:51.571" v="5084" actId="26606"/>
          <ac:spMkLst>
            <pc:docMk/>
            <pc:sldMk cId="645908427" sldId="290"/>
            <ac:spMk id="79" creationId="{08C9B587-E65E-4B52-B37C-ABEBB6E87928}"/>
          </ac:spMkLst>
        </pc:spChg>
        <pc:spChg chg="add del">
          <ac:chgData name="TAFEN Dirane Willy" userId="e89ee120-d1b3-4efd-bdd2-ca7f8f05a15a" providerId="ADAL" clId="{28C844D8-70A4-4AC8-8512-94D790975362}" dt="2020-06-18T13:08:15.325" v="5165" actId="26606"/>
          <ac:spMkLst>
            <pc:docMk/>
            <pc:sldMk cId="645908427" sldId="290"/>
            <ac:spMk id="82" creationId="{8F7AFB9A-7364-478C-B48B-8523CDD9AE8D}"/>
          </ac:spMkLst>
        </pc:spChg>
        <pc:spChg chg="add del">
          <ac:chgData name="TAFEN Dirane Willy" userId="e89ee120-d1b3-4efd-bdd2-ca7f8f05a15a" providerId="ADAL" clId="{28C844D8-70A4-4AC8-8512-94D790975362}" dt="2020-06-18T13:08:15.325" v="5165" actId="26606"/>
          <ac:spMkLst>
            <pc:docMk/>
            <pc:sldMk cId="645908427" sldId="290"/>
            <ac:spMk id="84" creationId="{36678033-86B6-40E6-BE90-78D8ED4E3A31}"/>
          </ac:spMkLst>
        </pc:spChg>
        <pc:spChg chg="add del">
          <ac:chgData name="TAFEN Dirane Willy" userId="e89ee120-d1b3-4efd-bdd2-ca7f8f05a15a" providerId="ADAL" clId="{28C844D8-70A4-4AC8-8512-94D790975362}" dt="2020-06-18T13:08:15.325" v="5165" actId="26606"/>
          <ac:spMkLst>
            <pc:docMk/>
            <pc:sldMk cId="645908427" sldId="290"/>
            <ac:spMk id="86" creationId="{D2542E1A-076E-4A34-BB67-2BF961754E0C}"/>
          </ac:spMkLst>
        </pc:spChg>
        <pc:spChg chg="add del">
          <ac:chgData name="TAFEN Dirane Willy" userId="e89ee120-d1b3-4efd-bdd2-ca7f8f05a15a" providerId="ADAL" clId="{28C844D8-70A4-4AC8-8512-94D790975362}" dt="2020-06-18T13:08:15.325" v="5165" actId="26606"/>
          <ac:spMkLst>
            <pc:docMk/>
            <pc:sldMk cId="645908427" sldId="290"/>
            <ac:spMk id="88" creationId="{75C56826-D4E5-42ED-8529-079651CB3005}"/>
          </ac:spMkLst>
        </pc:spChg>
        <pc:spChg chg="add del">
          <ac:chgData name="TAFEN Dirane Willy" userId="e89ee120-d1b3-4efd-bdd2-ca7f8f05a15a" providerId="ADAL" clId="{28C844D8-70A4-4AC8-8512-94D790975362}" dt="2020-06-18T13:08:15.325" v="5165" actId="26606"/>
          <ac:spMkLst>
            <pc:docMk/>
            <pc:sldMk cId="645908427" sldId="290"/>
            <ac:spMk id="90" creationId="{82095FCE-EF05-4443-B97A-85DEE3A5CA17}"/>
          </ac:spMkLst>
        </pc:spChg>
        <pc:spChg chg="add del">
          <ac:chgData name="TAFEN Dirane Willy" userId="e89ee120-d1b3-4efd-bdd2-ca7f8f05a15a" providerId="ADAL" clId="{28C844D8-70A4-4AC8-8512-94D790975362}" dt="2020-06-18T13:05:59.636" v="5096" actId="26606"/>
          <ac:spMkLst>
            <pc:docMk/>
            <pc:sldMk cId="645908427" sldId="290"/>
            <ac:spMk id="7172" creationId="{84ECDE7A-6944-466D-8FFE-149A29BA6BAE}"/>
          </ac:spMkLst>
        </pc:spChg>
        <pc:spChg chg="add del">
          <ac:chgData name="TAFEN Dirane Willy" userId="e89ee120-d1b3-4efd-bdd2-ca7f8f05a15a" providerId="ADAL" clId="{28C844D8-70A4-4AC8-8512-94D790975362}" dt="2020-06-18T13:05:59.636" v="5096" actId="26606"/>
          <ac:spMkLst>
            <pc:docMk/>
            <pc:sldMk cId="645908427" sldId="290"/>
            <ac:spMk id="7173" creationId="{B3420082-9415-44EC-802E-C77D71D59C57}"/>
          </ac:spMkLst>
        </pc:spChg>
        <pc:spChg chg="add del mod">
          <ac:chgData name="TAFEN Dirane Willy" userId="e89ee120-d1b3-4efd-bdd2-ca7f8f05a15a" providerId="ADAL" clId="{28C844D8-70A4-4AC8-8512-94D790975362}" dt="2020-06-18T13:05:59.636" v="5096" actId="26606"/>
          <ac:spMkLst>
            <pc:docMk/>
            <pc:sldMk cId="645908427" sldId="290"/>
            <ac:spMk id="7174" creationId="{2B56C3A1-B8AE-4664-8D0D-5227EF3A4FC1}"/>
          </ac:spMkLst>
        </pc:spChg>
        <pc:spChg chg="add del">
          <ac:chgData name="TAFEN Dirane Willy" userId="e89ee120-d1b3-4efd-bdd2-ca7f8f05a15a" providerId="ADAL" clId="{28C844D8-70A4-4AC8-8512-94D790975362}" dt="2020-06-18T13:05:59.636" v="5096" actId="26606"/>
          <ac:spMkLst>
            <pc:docMk/>
            <pc:sldMk cId="645908427" sldId="290"/>
            <ac:spMk id="7175" creationId="{55A52C45-1FCB-4636-A80F-2849B8226C01}"/>
          </ac:spMkLst>
        </pc:spChg>
        <pc:spChg chg="add del">
          <ac:chgData name="TAFEN Dirane Willy" userId="e89ee120-d1b3-4efd-bdd2-ca7f8f05a15a" providerId="ADAL" clId="{28C844D8-70A4-4AC8-8512-94D790975362}" dt="2020-06-18T13:05:59.636" v="5096" actId="26606"/>
          <ac:spMkLst>
            <pc:docMk/>
            <pc:sldMk cId="645908427" sldId="290"/>
            <ac:spMk id="7176" creationId="{768EB4DD-3704-43AD-92B3-C4E0C6EA92CB}"/>
          </ac:spMkLst>
        </pc:spChg>
        <pc:spChg chg="add del">
          <ac:chgData name="TAFEN Dirane Willy" userId="e89ee120-d1b3-4efd-bdd2-ca7f8f05a15a" providerId="ADAL" clId="{28C844D8-70A4-4AC8-8512-94D790975362}" dt="2020-06-18T13:08:32.065" v="5174" actId="26606"/>
          <ac:spMkLst>
            <pc:docMk/>
            <pc:sldMk cId="645908427" sldId="290"/>
            <ac:spMk id="7177" creationId="{2C9A9DA9-7DC8-488B-A882-123947B0F3D9}"/>
          </ac:spMkLst>
        </pc:spChg>
        <pc:spChg chg="add del">
          <ac:chgData name="TAFEN Dirane Willy" userId="e89ee120-d1b3-4efd-bdd2-ca7f8f05a15a" providerId="ADAL" clId="{28C844D8-70A4-4AC8-8512-94D790975362}" dt="2020-06-18T13:08:32.065" v="5174" actId="26606"/>
          <ac:spMkLst>
            <pc:docMk/>
            <pc:sldMk cId="645908427" sldId="290"/>
            <ac:spMk id="7178" creationId="{57F6BDD4-E066-4008-8011-6CC31AEB4556}"/>
          </ac:spMkLst>
        </pc:spChg>
        <pc:spChg chg="add del">
          <ac:chgData name="TAFEN Dirane Willy" userId="e89ee120-d1b3-4efd-bdd2-ca7f8f05a15a" providerId="ADAL" clId="{28C844D8-70A4-4AC8-8512-94D790975362}" dt="2020-06-18T13:08:32.065" v="5174" actId="26606"/>
          <ac:spMkLst>
            <pc:docMk/>
            <pc:sldMk cId="645908427" sldId="290"/>
            <ac:spMk id="7179" creationId="{2711A8FB-68FC-45FC-B01E-38F809E2D439}"/>
          </ac:spMkLst>
        </pc:spChg>
        <pc:spChg chg="add del">
          <ac:chgData name="TAFEN Dirane Willy" userId="e89ee120-d1b3-4efd-bdd2-ca7f8f05a15a" providerId="ADAL" clId="{28C844D8-70A4-4AC8-8512-94D790975362}" dt="2020-06-18T13:08:32.065" v="5174" actId="26606"/>
          <ac:spMkLst>
            <pc:docMk/>
            <pc:sldMk cId="645908427" sldId="290"/>
            <ac:spMk id="7180" creationId="{2A865FE3-5FC9-4049-87CF-30019C46C0F5}"/>
          </ac:spMkLst>
        </pc:spChg>
        <pc:spChg chg="add mod ord">
          <ac:chgData name="TAFEN Dirane Willy" userId="e89ee120-d1b3-4efd-bdd2-ca7f8f05a15a" providerId="ADAL" clId="{28C844D8-70A4-4AC8-8512-94D790975362}" dt="2020-06-18T13:08:32.065" v="5174" actId="26606"/>
          <ac:spMkLst>
            <pc:docMk/>
            <pc:sldMk cId="645908427" sldId="290"/>
            <ac:spMk id="7181" creationId="{7808C1AE-1DA8-4FC9-9C9B-0D376DCB6A35}"/>
          </ac:spMkLst>
        </pc:spChg>
        <pc:spChg chg="add del">
          <ac:chgData name="TAFEN Dirane Willy" userId="e89ee120-d1b3-4efd-bdd2-ca7f8f05a15a" providerId="ADAL" clId="{28C844D8-70A4-4AC8-8512-94D790975362}" dt="2020-06-18T13:08:22.496" v="5167" actId="26606"/>
          <ac:spMkLst>
            <pc:docMk/>
            <pc:sldMk cId="645908427" sldId="290"/>
            <ac:spMk id="7183" creationId="{B23FE733-F95B-4DF6-AFC5-BEEB3577C494}"/>
          </ac:spMkLst>
        </pc:spChg>
        <pc:spChg chg="add del">
          <ac:chgData name="TAFEN Dirane Willy" userId="e89ee120-d1b3-4efd-bdd2-ca7f8f05a15a" providerId="ADAL" clId="{28C844D8-70A4-4AC8-8512-94D790975362}" dt="2020-06-18T13:08:22.496" v="5167" actId="26606"/>
          <ac:spMkLst>
            <pc:docMk/>
            <pc:sldMk cId="645908427" sldId="290"/>
            <ac:spMk id="7184" creationId="{9080D120-BD54-46E1-BA37-82F5E8089E90}"/>
          </ac:spMkLst>
        </pc:spChg>
        <pc:spChg chg="add del">
          <ac:chgData name="TAFEN Dirane Willy" userId="e89ee120-d1b3-4efd-bdd2-ca7f8f05a15a" providerId="ADAL" clId="{28C844D8-70A4-4AC8-8512-94D790975362}" dt="2020-06-18T13:08:22.496" v="5167" actId="26606"/>
          <ac:spMkLst>
            <pc:docMk/>
            <pc:sldMk cId="645908427" sldId="290"/>
            <ac:spMk id="7185" creationId="{81D83946-74FA-498A-AC80-9926F041B5C5}"/>
          </ac:spMkLst>
        </pc:spChg>
        <pc:spChg chg="add del">
          <ac:chgData name="TAFEN Dirane Willy" userId="e89ee120-d1b3-4efd-bdd2-ca7f8f05a15a" providerId="ADAL" clId="{28C844D8-70A4-4AC8-8512-94D790975362}" dt="2020-06-18T13:08:22.496" v="5167" actId="26606"/>
          <ac:spMkLst>
            <pc:docMk/>
            <pc:sldMk cId="645908427" sldId="290"/>
            <ac:spMk id="7186" creationId="{5060D983-8B52-443A-8183-2A1DE05618B5}"/>
          </ac:spMkLst>
        </pc:spChg>
        <pc:spChg chg="add del">
          <ac:chgData name="TAFEN Dirane Willy" userId="e89ee120-d1b3-4efd-bdd2-ca7f8f05a15a" providerId="ADAL" clId="{28C844D8-70A4-4AC8-8512-94D790975362}" dt="2020-06-18T13:08:28.104" v="5169" actId="26606"/>
          <ac:spMkLst>
            <pc:docMk/>
            <pc:sldMk cId="645908427" sldId="290"/>
            <ac:spMk id="7188" creationId="{49B9E8A9-352D-4DCB-9485-C777000D4979}"/>
          </ac:spMkLst>
        </pc:spChg>
        <pc:spChg chg="add del">
          <ac:chgData name="TAFEN Dirane Willy" userId="e89ee120-d1b3-4efd-bdd2-ca7f8f05a15a" providerId="ADAL" clId="{28C844D8-70A4-4AC8-8512-94D790975362}" dt="2020-06-18T13:08:28.104" v="5169" actId="26606"/>
          <ac:spMkLst>
            <pc:docMk/>
            <pc:sldMk cId="645908427" sldId="290"/>
            <ac:spMk id="7189" creationId="{C2A9B0E5-C2C1-4B85-99A9-117A659D5FE0}"/>
          </ac:spMkLst>
        </pc:spChg>
        <pc:spChg chg="add del">
          <ac:chgData name="TAFEN Dirane Willy" userId="e89ee120-d1b3-4efd-bdd2-ca7f8f05a15a" providerId="ADAL" clId="{28C844D8-70A4-4AC8-8512-94D790975362}" dt="2020-06-18T13:08:28.104" v="5169" actId="26606"/>
          <ac:spMkLst>
            <pc:docMk/>
            <pc:sldMk cId="645908427" sldId="290"/>
            <ac:spMk id="7190" creationId="{3A8AEACA-9535-4BE8-A91B-8BE82BA54751}"/>
          </ac:spMkLst>
        </pc:spChg>
        <pc:spChg chg="add del">
          <ac:chgData name="TAFEN Dirane Willy" userId="e89ee120-d1b3-4efd-bdd2-ca7f8f05a15a" providerId="ADAL" clId="{28C844D8-70A4-4AC8-8512-94D790975362}" dt="2020-06-18T13:08:29.421" v="5171" actId="26606"/>
          <ac:spMkLst>
            <pc:docMk/>
            <pc:sldMk cId="645908427" sldId="290"/>
            <ac:spMk id="7192" creationId="{DB90EDA9-2517-46EC-B6D4-3918D04786C1}"/>
          </ac:spMkLst>
        </pc:spChg>
        <pc:spChg chg="add del">
          <ac:chgData name="TAFEN Dirane Willy" userId="e89ee120-d1b3-4efd-bdd2-ca7f8f05a15a" providerId="ADAL" clId="{28C844D8-70A4-4AC8-8512-94D790975362}" dt="2020-06-18T13:08:29.421" v="5171" actId="26606"/>
          <ac:spMkLst>
            <pc:docMk/>
            <pc:sldMk cId="645908427" sldId="290"/>
            <ac:spMk id="7193" creationId="{D449B1F2-532C-44C7-8AC7-28EA15EE02CB}"/>
          </ac:spMkLst>
        </pc:spChg>
        <pc:spChg chg="add del">
          <ac:chgData name="TAFEN Dirane Willy" userId="e89ee120-d1b3-4efd-bdd2-ca7f8f05a15a" providerId="ADAL" clId="{28C844D8-70A4-4AC8-8512-94D790975362}" dt="2020-06-18T13:08:29.421" v="5171" actId="26606"/>
          <ac:spMkLst>
            <pc:docMk/>
            <pc:sldMk cId="645908427" sldId="290"/>
            <ac:spMk id="7194" creationId="{EE7D3784-5CF9-4282-9B1C-523957852BF6}"/>
          </ac:spMkLst>
        </pc:spChg>
        <pc:spChg chg="add del">
          <ac:chgData name="TAFEN Dirane Willy" userId="e89ee120-d1b3-4efd-bdd2-ca7f8f05a15a" providerId="ADAL" clId="{28C844D8-70A4-4AC8-8512-94D790975362}" dt="2020-06-18T13:08:32.033" v="5173" actId="26606"/>
          <ac:spMkLst>
            <pc:docMk/>
            <pc:sldMk cId="645908427" sldId="290"/>
            <ac:spMk id="7196" creationId="{3A0D40CB-6D38-453A-B547-06466642698F}"/>
          </ac:spMkLst>
        </pc:spChg>
        <pc:spChg chg="add del">
          <ac:chgData name="TAFEN Dirane Willy" userId="e89ee120-d1b3-4efd-bdd2-ca7f8f05a15a" providerId="ADAL" clId="{28C844D8-70A4-4AC8-8512-94D790975362}" dt="2020-06-18T13:08:32.033" v="5173" actId="26606"/>
          <ac:spMkLst>
            <pc:docMk/>
            <pc:sldMk cId="645908427" sldId="290"/>
            <ac:spMk id="7197" creationId="{73698F52-1278-47FC-AC8B-E0A516204735}"/>
          </ac:spMkLst>
        </pc:spChg>
        <pc:spChg chg="add del">
          <ac:chgData name="TAFEN Dirane Willy" userId="e89ee120-d1b3-4efd-bdd2-ca7f8f05a15a" providerId="ADAL" clId="{28C844D8-70A4-4AC8-8512-94D790975362}" dt="2020-06-18T13:08:32.033" v="5173" actId="26606"/>
          <ac:spMkLst>
            <pc:docMk/>
            <pc:sldMk cId="645908427" sldId="290"/>
            <ac:spMk id="7198" creationId="{0D3F55AA-45AA-4023-BCB4-372B22732C78}"/>
          </ac:spMkLst>
        </pc:spChg>
        <pc:spChg chg="add">
          <ac:chgData name="TAFEN Dirane Willy" userId="e89ee120-d1b3-4efd-bdd2-ca7f8f05a15a" providerId="ADAL" clId="{28C844D8-70A4-4AC8-8512-94D790975362}" dt="2020-06-18T13:08:32.065" v="5174" actId="26606"/>
          <ac:spMkLst>
            <pc:docMk/>
            <pc:sldMk cId="645908427" sldId="290"/>
            <ac:spMk id="7200" creationId="{49B9E8A9-352D-4DCB-9485-C777000D4979}"/>
          </ac:spMkLst>
        </pc:spChg>
        <pc:spChg chg="add">
          <ac:chgData name="TAFEN Dirane Willy" userId="e89ee120-d1b3-4efd-bdd2-ca7f8f05a15a" providerId="ADAL" clId="{28C844D8-70A4-4AC8-8512-94D790975362}" dt="2020-06-18T13:08:32.065" v="5174" actId="26606"/>
          <ac:spMkLst>
            <pc:docMk/>
            <pc:sldMk cId="645908427" sldId="290"/>
            <ac:spMk id="7201" creationId="{C2A9B0E5-C2C1-4B85-99A9-117A659D5FE0}"/>
          </ac:spMkLst>
        </pc:spChg>
        <pc:spChg chg="add">
          <ac:chgData name="TAFEN Dirane Willy" userId="e89ee120-d1b3-4efd-bdd2-ca7f8f05a15a" providerId="ADAL" clId="{28C844D8-70A4-4AC8-8512-94D790975362}" dt="2020-06-18T13:08:32.065" v="5174" actId="26606"/>
          <ac:spMkLst>
            <pc:docMk/>
            <pc:sldMk cId="645908427" sldId="290"/>
            <ac:spMk id="7202" creationId="{3A8AEACA-9535-4BE8-A91B-8BE82BA54751}"/>
          </ac:spMkLst>
        </pc:spChg>
        <pc:picChg chg="add mod ord">
          <ac:chgData name="TAFEN Dirane Willy" userId="e89ee120-d1b3-4efd-bdd2-ca7f8f05a15a" providerId="ADAL" clId="{28C844D8-70A4-4AC8-8512-94D790975362}" dt="2020-06-18T13:08:32.065" v="5174" actId="26606"/>
          <ac:picMkLst>
            <pc:docMk/>
            <pc:sldMk cId="645908427" sldId="290"/>
            <ac:picMk id="4" creationId="{C69398E1-0350-43D3-813B-74AA8FEC4BFE}"/>
          </ac:picMkLst>
        </pc:picChg>
        <pc:picChg chg="add mod ord">
          <ac:chgData name="TAFEN Dirane Willy" userId="e89ee120-d1b3-4efd-bdd2-ca7f8f05a15a" providerId="ADAL" clId="{28C844D8-70A4-4AC8-8512-94D790975362}" dt="2020-06-18T13:08:32.065" v="5174" actId="26606"/>
          <ac:picMkLst>
            <pc:docMk/>
            <pc:sldMk cId="645908427" sldId="290"/>
            <ac:picMk id="7170" creationId="{02F083DC-A0CF-4F0C-A64B-602B16223D07}"/>
          </ac:picMkLst>
        </pc:picChg>
      </pc:sldChg>
      <pc:sldChg chg="modSp add">
        <pc:chgData name="TAFEN Dirane Willy" userId="e89ee120-d1b3-4efd-bdd2-ca7f8f05a15a" providerId="ADAL" clId="{28C844D8-70A4-4AC8-8512-94D790975362}" dt="2020-06-18T14:34:01.738" v="8478"/>
        <pc:sldMkLst>
          <pc:docMk/>
          <pc:sldMk cId="4028637239" sldId="291"/>
        </pc:sldMkLst>
        <pc:spChg chg="mod">
          <ac:chgData name="TAFEN Dirane Willy" userId="e89ee120-d1b3-4efd-bdd2-ca7f8f05a15a" providerId="ADAL" clId="{28C844D8-70A4-4AC8-8512-94D790975362}" dt="2020-06-18T14:34:01.738" v="8478"/>
          <ac:spMkLst>
            <pc:docMk/>
            <pc:sldMk cId="4028637239" sldId="291"/>
            <ac:spMk id="3" creationId="{0210BE12-D654-4BE4-BDA3-90732D5E6BD1}"/>
          </ac:spMkLst>
        </pc:spChg>
      </pc:sldChg>
      <pc:sldChg chg="addSp delSp modSp new mod setBg">
        <pc:chgData name="TAFEN Dirane Willy" userId="e89ee120-d1b3-4efd-bdd2-ca7f8f05a15a" providerId="ADAL" clId="{28C844D8-70A4-4AC8-8512-94D790975362}" dt="2020-06-18T13:37:55.759" v="5440" actId="20577"/>
        <pc:sldMkLst>
          <pc:docMk/>
          <pc:sldMk cId="2095950172" sldId="292"/>
        </pc:sldMkLst>
        <pc:spChg chg="mod">
          <ac:chgData name="TAFEN Dirane Willy" userId="e89ee120-d1b3-4efd-bdd2-ca7f8f05a15a" providerId="ADAL" clId="{28C844D8-70A4-4AC8-8512-94D790975362}" dt="2020-06-18T13:37:55.759" v="5440" actId="20577"/>
          <ac:spMkLst>
            <pc:docMk/>
            <pc:sldMk cId="2095950172" sldId="292"/>
            <ac:spMk id="2" creationId="{84965DCF-59C9-4220-B1A3-ECA9E6877885}"/>
          </ac:spMkLst>
        </pc:spChg>
        <pc:spChg chg="del">
          <ac:chgData name="TAFEN Dirane Willy" userId="e89ee120-d1b3-4efd-bdd2-ca7f8f05a15a" providerId="ADAL" clId="{28C844D8-70A4-4AC8-8512-94D790975362}" dt="2020-06-18T13:23:46.670" v="5225"/>
          <ac:spMkLst>
            <pc:docMk/>
            <pc:sldMk cId="2095950172" sldId="292"/>
            <ac:spMk id="3" creationId="{E2BA1DA6-92C7-4094-BEAC-36974C4839B9}"/>
          </ac:spMkLst>
        </pc:spChg>
        <pc:spChg chg="add del">
          <ac:chgData name="TAFEN Dirane Willy" userId="e89ee120-d1b3-4efd-bdd2-ca7f8f05a15a" providerId="ADAL" clId="{28C844D8-70A4-4AC8-8512-94D790975362}" dt="2020-06-18T13:23:53.730" v="5231" actId="26606"/>
          <ac:spMkLst>
            <pc:docMk/>
            <pc:sldMk cId="2095950172" sldId="292"/>
            <ac:spMk id="8" creationId="{C20FCFE6-9458-4977-A35C-6491739126E5}"/>
          </ac:spMkLst>
        </pc:spChg>
        <pc:spChg chg="add del">
          <ac:chgData name="TAFEN Dirane Willy" userId="e89ee120-d1b3-4efd-bdd2-ca7f8f05a15a" providerId="ADAL" clId="{28C844D8-70A4-4AC8-8512-94D790975362}" dt="2020-06-18T13:23:51.121" v="5227" actId="26606"/>
          <ac:spMkLst>
            <pc:docMk/>
            <pc:sldMk cId="2095950172" sldId="292"/>
            <ac:spMk id="9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3:23:51.121" v="5227" actId="26606"/>
          <ac:spMkLst>
            <pc:docMk/>
            <pc:sldMk cId="2095950172" sldId="292"/>
            <ac:spMk id="11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3:23:51.121" v="5227" actId="26606"/>
          <ac:spMkLst>
            <pc:docMk/>
            <pc:sldMk cId="2095950172" sldId="292"/>
            <ac:spMk id="13" creationId="{68AF5748-FED8-45BA-8631-26D1D10F3246}"/>
          </ac:spMkLst>
        </pc:spChg>
        <pc:spChg chg="add del">
          <ac:chgData name="TAFEN Dirane Willy" userId="e89ee120-d1b3-4efd-bdd2-ca7f8f05a15a" providerId="ADAL" clId="{28C844D8-70A4-4AC8-8512-94D790975362}" dt="2020-06-18T13:23:51.121" v="5227" actId="26606"/>
          <ac:spMkLst>
            <pc:docMk/>
            <pc:sldMk cId="2095950172" sldId="292"/>
            <ac:spMk id="15" creationId="{AF2F604E-43BE-4DC3-B983-E071523364F8}"/>
          </ac:spMkLst>
        </pc:spChg>
        <pc:spChg chg="add del">
          <ac:chgData name="TAFEN Dirane Willy" userId="e89ee120-d1b3-4efd-bdd2-ca7f8f05a15a" providerId="ADAL" clId="{28C844D8-70A4-4AC8-8512-94D790975362}" dt="2020-06-18T13:23:51.121" v="5227" actId="26606"/>
          <ac:spMkLst>
            <pc:docMk/>
            <pc:sldMk cId="2095950172" sldId="292"/>
            <ac:spMk id="17" creationId="{08C9B587-E65E-4B52-B37C-ABEBB6E87928}"/>
          </ac:spMkLst>
        </pc:spChg>
        <pc:spChg chg="add del">
          <ac:chgData name="TAFEN Dirane Willy" userId="e89ee120-d1b3-4efd-bdd2-ca7f8f05a15a" providerId="ADAL" clId="{28C844D8-70A4-4AC8-8512-94D790975362}" dt="2020-06-18T13:23:52.483" v="5229" actId="26606"/>
          <ac:spMkLst>
            <pc:docMk/>
            <pc:sldMk cId="2095950172" sldId="292"/>
            <ac:spMk id="19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3:23:52.483" v="5229" actId="26606"/>
          <ac:spMkLst>
            <pc:docMk/>
            <pc:sldMk cId="2095950172" sldId="292"/>
            <ac:spMk id="20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3:23:52.483" v="5229" actId="26606"/>
          <ac:spMkLst>
            <pc:docMk/>
            <pc:sldMk cId="2095950172" sldId="292"/>
            <ac:spMk id="21" creationId="{031EA4A4-5D79-4817-B146-24029A2F3CC7}"/>
          </ac:spMkLst>
        </pc:spChg>
        <pc:spChg chg="add del">
          <ac:chgData name="TAFEN Dirane Willy" userId="e89ee120-d1b3-4efd-bdd2-ca7f8f05a15a" providerId="ADAL" clId="{28C844D8-70A4-4AC8-8512-94D790975362}" dt="2020-06-18T13:23:52.483" v="5229" actId="26606"/>
          <ac:spMkLst>
            <pc:docMk/>
            <pc:sldMk cId="2095950172" sldId="292"/>
            <ac:spMk id="22" creationId="{AF2F604E-43BE-4DC3-B983-E071523364F8}"/>
          </ac:spMkLst>
        </pc:spChg>
        <pc:spChg chg="add del">
          <ac:chgData name="TAFEN Dirane Willy" userId="e89ee120-d1b3-4efd-bdd2-ca7f8f05a15a" providerId="ADAL" clId="{28C844D8-70A4-4AC8-8512-94D790975362}" dt="2020-06-18T13:23:52.483" v="5229" actId="26606"/>
          <ac:spMkLst>
            <pc:docMk/>
            <pc:sldMk cId="2095950172" sldId="292"/>
            <ac:spMk id="23" creationId="{08C9B587-E65E-4B52-B37C-ABEBB6E87928}"/>
          </ac:spMkLst>
        </pc:spChg>
        <pc:spChg chg="add del">
          <ac:chgData name="TAFEN Dirane Willy" userId="e89ee120-d1b3-4efd-bdd2-ca7f8f05a15a" providerId="ADAL" clId="{28C844D8-70A4-4AC8-8512-94D790975362}" dt="2020-06-18T13:23:53.730" v="5231" actId="26606"/>
          <ac:spMkLst>
            <pc:docMk/>
            <pc:sldMk cId="2095950172" sldId="292"/>
            <ac:spMk id="25" creationId="{2C9A9DA9-7DC8-488B-A882-123947B0F3D9}"/>
          </ac:spMkLst>
        </pc:spChg>
        <pc:spChg chg="add del">
          <ac:chgData name="TAFEN Dirane Willy" userId="e89ee120-d1b3-4efd-bdd2-ca7f8f05a15a" providerId="ADAL" clId="{28C844D8-70A4-4AC8-8512-94D790975362}" dt="2020-06-18T13:23:53.730" v="5231" actId="26606"/>
          <ac:spMkLst>
            <pc:docMk/>
            <pc:sldMk cId="2095950172" sldId="292"/>
            <ac:spMk id="26" creationId="{57F6BDD4-E066-4008-8011-6CC31AEB4556}"/>
          </ac:spMkLst>
        </pc:spChg>
        <pc:spChg chg="add del">
          <ac:chgData name="TAFEN Dirane Willy" userId="e89ee120-d1b3-4efd-bdd2-ca7f8f05a15a" providerId="ADAL" clId="{28C844D8-70A4-4AC8-8512-94D790975362}" dt="2020-06-18T13:23:53.730" v="5231" actId="26606"/>
          <ac:spMkLst>
            <pc:docMk/>
            <pc:sldMk cId="2095950172" sldId="292"/>
            <ac:spMk id="27" creationId="{2711A8FB-68FC-45FC-B01E-38F809E2D439}"/>
          </ac:spMkLst>
        </pc:spChg>
        <pc:spChg chg="add del">
          <ac:chgData name="TAFEN Dirane Willy" userId="e89ee120-d1b3-4efd-bdd2-ca7f8f05a15a" providerId="ADAL" clId="{28C844D8-70A4-4AC8-8512-94D790975362}" dt="2020-06-18T13:23:53.730" v="5231" actId="26606"/>
          <ac:spMkLst>
            <pc:docMk/>
            <pc:sldMk cId="2095950172" sldId="292"/>
            <ac:spMk id="28" creationId="{2A865FE3-5FC9-4049-87CF-30019C46C0F5}"/>
          </ac:spMkLst>
        </pc:spChg>
        <pc:spChg chg="add del">
          <ac:chgData name="TAFEN Dirane Willy" userId="e89ee120-d1b3-4efd-bdd2-ca7f8f05a15a" providerId="ADAL" clId="{28C844D8-70A4-4AC8-8512-94D790975362}" dt="2020-06-18T13:23:54.983" v="5233" actId="26606"/>
          <ac:spMkLst>
            <pc:docMk/>
            <pc:sldMk cId="2095950172" sldId="292"/>
            <ac:spMk id="30" creationId="{0B9EE3F3-89B7-43C3-8651-C4C96830993D}"/>
          </ac:spMkLst>
        </pc:spChg>
        <pc:spChg chg="add del">
          <ac:chgData name="TAFEN Dirane Willy" userId="e89ee120-d1b3-4efd-bdd2-ca7f8f05a15a" providerId="ADAL" clId="{28C844D8-70A4-4AC8-8512-94D790975362}" dt="2020-06-18T13:23:54.983" v="5233" actId="26606"/>
          <ac:spMkLst>
            <pc:docMk/>
            <pc:sldMk cId="2095950172" sldId="292"/>
            <ac:spMk id="31" creationId="{33AE4636-AEEC-45D6-84D4-7AC2DA48ECF8}"/>
          </ac:spMkLst>
        </pc:spChg>
        <pc:spChg chg="add del">
          <ac:chgData name="TAFEN Dirane Willy" userId="e89ee120-d1b3-4efd-bdd2-ca7f8f05a15a" providerId="ADAL" clId="{28C844D8-70A4-4AC8-8512-94D790975362}" dt="2020-06-18T13:23:54.983" v="5233" actId="26606"/>
          <ac:spMkLst>
            <pc:docMk/>
            <pc:sldMk cId="2095950172" sldId="292"/>
            <ac:spMk id="32" creationId="{8D9CE0F4-2EB2-4F1F-8AAC-DB3571D9FE10}"/>
          </ac:spMkLst>
        </pc:spChg>
        <pc:spChg chg="add del">
          <ac:chgData name="TAFEN Dirane Willy" userId="e89ee120-d1b3-4efd-bdd2-ca7f8f05a15a" providerId="ADAL" clId="{28C844D8-70A4-4AC8-8512-94D790975362}" dt="2020-06-18T13:23:54.983" v="5233" actId="26606"/>
          <ac:spMkLst>
            <pc:docMk/>
            <pc:sldMk cId="2095950172" sldId="292"/>
            <ac:spMk id="33" creationId="{277E6C9E-A9D1-420E-A757-750E40DE2790}"/>
          </ac:spMkLst>
        </pc:spChg>
        <pc:spChg chg="add del">
          <ac:chgData name="TAFEN Dirane Willy" userId="e89ee120-d1b3-4efd-bdd2-ca7f8f05a15a" providerId="ADAL" clId="{28C844D8-70A4-4AC8-8512-94D790975362}" dt="2020-06-18T13:23:56.898" v="5235" actId="26606"/>
          <ac:spMkLst>
            <pc:docMk/>
            <pc:sldMk cId="2095950172" sldId="292"/>
            <ac:spMk id="35" creationId="{0288C6B4-AFC3-407F-A595-EFFD38D4CCAF}"/>
          </ac:spMkLst>
        </pc:spChg>
        <pc:spChg chg="add del">
          <ac:chgData name="TAFEN Dirane Willy" userId="e89ee120-d1b3-4efd-bdd2-ca7f8f05a15a" providerId="ADAL" clId="{28C844D8-70A4-4AC8-8512-94D790975362}" dt="2020-06-18T13:23:56.898" v="5235" actId="26606"/>
          <ac:spMkLst>
            <pc:docMk/>
            <pc:sldMk cId="2095950172" sldId="292"/>
            <ac:spMk id="36" creationId="{CF236821-17FE-429B-8D2C-08E13A64EA40}"/>
          </ac:spMkLst>
        </pc:spChg>
        <pc:spChg chg="add del">
          <ac:chgData name="TAFEN Dirane Willy" userId="e89ee120-d1b3-4efd-bdd2-ca7f8f05a15a" providerId="ADAL" clId="{28C844D8-70A4-4AC8-8512-94D790975362}" dt="2020-06-18T13:23:56.898" v="5235" actId="26606"/>
          <ac:spMkLst>
            <pc:docMk/>
            <pc:sldMk cId="2095950172" sldId="292"/>
            <ac:spMk id="37" creationId="{C0BDBCD2-E081-43AB-9119-C55465E59757}"/>
          </ac:spMkLst>
        </pc:spChg>
        <pc:spChg chg="add del">
          <ac:chgData name="TAFEN Dirane Willy" userId="e89ee120-d1b3-4efd-bdd2-ca7f8f05a15a" providerId="ADAL" clId="{28C844D8-70A4-4AC8-8512-94D790975362}" dt="2020-06-18T13:23:56.898" v="5235" actId="26606"/>
          <ac:spMkLst>
            <pc:docMk/>
            <pc:sldMk cId="2095950172" sldId="292"/>
            <ac:spMk id="38" creationId="{98E79BE4-34FE-485A-98A5-92CE8F7C4743}"/>
          </ac:spMkLst>
        </pc:spChg>
        <pc:spChg chg="add del">
          <ac:chgData name="TAFEN Dirane Willy" userId="e89ee120-d1b3-4efd-bdd2-ca7f8f05a15a" providerId="ADAL" clId="{28C844D8-70A4-4AC8-8512-94D790975362}" dt="2020-06-18T13:23:56.898" v="5235" actId="26606"/>
          <ac:spMkLst>
            <pc:docMk/>
            <pc:sldMk cId="2095950172" sldId="292"/>
            <ac:spMk id="39" creationId="{7A5F0580-5EE9-419F-96EE-B6529EF6E7D0}"/>
          </ac:spMkLst>
        </pc:spChg>
        <pc:spChg chg="add del">
          <ac:chgData name="TAFEN Dirane Willy" userId="e89ee120-d1b3-4efd-bdd2-ca7f8f05a15a" providerId="ADAL" clId="{28C844D8-70A4-4AC8-8512-94D790975362}" dt="2020-06-18T13:23:56.898" v="5235" actId="26606"/>
          <ac:spMkLst>
            <pc:docMk/>
            <pc:sldMk cId="2095950172" sldId="292"/>
            <ac:spMk id="40" creationId="{69054EA4-A628-4E7E-BC97-D67D90082E01}"/>
          </ac:spMkLst>
        </pc:spChg>
        <pc:spChg chg="add del">
          <ac:chgData name="TAFEN Dirane Willy" userId="e89ee120-d1b3-4efd-bdd2-ca7f8f05a15a" providerId="ADAL" clId="{28C844D8-70A4-4AC8-8512-94D790975362}" dt="2020-06-18T13:24:47.684" v="5327" actId="26606"/>
          <ac:spMkLst>
            <pc:docMk/>
            <pc:sldMk cId="2095950172" sldId="292"/>
            <ac:spMk id="42" creationId="{90D01200-0224-43C5-AB38-FB4D16B73FB7}"/>
          </ac:spMkLst>
        </pc:spChg>
        <pc:spChg chg="add del">
          <ac:chgData name="TAFEN Dirane Willy" userId="e89ee120-d1b3-4efd-bdd2-ca7f8f05a15a" providerId="ADAL" clId="{28C844D8-70A4-4AC8-8512-94D790975362}" dt="2020-06-18T13:24:47.684" v="5327" actId="26606"/>
          <ac:spMkLst>
            <pc:docMk/>
            <pc:sldMk cId="2095950172" sldId="292"/>
            <ac:spMk id="43" creationId="{728A44A4-A002-4A88-9FC9-1D0566C97A47}"/>
          </ac:spMkLst>
        </pc:spChg>
        <pc:spChg chg="add del">
          <ac:chgData name="TAFEN Dirane Willy" userId="e89ee120-d1b3-4efd-bdd2-ca7f8f05a15a" providerId="ADAL" clId="{28C844D8-70A4-4AC8-8512-94D790975362}" dt="2020-06-18T13:24:47.684" v="5327" actId="26606"/>
          <ac:spMkLst>
            <pc:docMk/>
            <pc:sldMk cId="2095950172" sldId="292"/>
            <ac:spMk id="44" creationId="{3E7D5C7B-DD16-401B-85CE-4AAA2A4F5136}"/>
          </ac:spMkLst>
        </pc:spChg>
        <pc:spChg chg="add mod ord">
          <ac:chgData name="TAFEN Dirane Willy" userId="e89ee120-d1b3-4efd-bdd2-ca7f8f05a15a" providerId="ADAL" clId="{28C844D8-70A4-4AC8-8512-94D790975362}" dt="2020-06-18T13:24:47.684" v="5327" actId="26606"/>
          <ac:spMkLst>
            <pc:docMk/>
            <pc:sldMk cId="2095950172" sldId="292"/>
            <ac:spMk id="45" creationId="{9370EE71-1A3C-41CB-9B3B-D147066FF811}"/>
          </ac:spMkLst>
        </pc:spChg>
        <pc:spChg chg="add">
          <ac:chgData name="TAFEN Dirane Willy" userId="e89ee120-d1b3-4efd-bdd2-ca7f8f05a15a" providerId="ADAL" clId="{28C844D8-70A4-4AC8-8512-94D790975362}" dt="2020-06-18T13:24:47.684" v="5327" actId="26606"/>
          <ac:spMkLst>
            <pc:docMk/>
            <pc:sldMk cId="2095950172" sldId="292"/>
            <ac:spMk id="50" creationId="{5954F66B-3BF3-4495-BAEE-BEB2B018880D}"/>
          </ac:spMkLst>
        </pc:spChg>
        <pc:spChg chg="add">
          <ac:chgData name="TAFEN Dirane Willy" userId="e89ee120-d1b3-4efd-bdd2-ca7f8f05a15a" providerId="ADAL" clId="{28C844D8-70A4-4AC8-8512-94D790975362}" dt="2020-06-18T13:24:47.684" v="5327" actId="26606"/>
          <ac:spMkLst>
            <pc:docMk/>
            <pc:sldMk cId="2095950172" sldId="292"/>
            <ac:spMk id="52" creationId="{EABAD4DA-87BA-4F70-9EF0-45C6BCF17823}"/>
          </ac:spMkLst>
        </pc:spChg>
        <pc:spChg chg="add">
          <ac:chgData name="TAFEN Dirane Willy" userId="e89ee120-d1b3-4efd-bdd2-ca7f8f05a15a" providerId="ADAL" clId="{28C844D8-70A4-4AC8-8512-94D790975362}" dt="2020-06-18T13:24:47.684" v="5327" actId="26606"/>
          <ac:spMkLst>
            <pc:docMk/>
            <pc:sldMk cId="2095950172" sldId="292"/>
            <ac:spMk id="54" creationId="{915128D9-2797-47FA-B6FE-EC24E6B8437A}"/>
          </ac:spMkLst>
        </pc:spChg>
        <pc:picChg chg="add mod">
          <ac:chgData name="TAFEN Dirane Willy" userId="e89ee120-d1b3-4efd-bdd2-ca7f8f05a15a" providerId="ADAL" clId="{28C844D8-70A4-4AC8-8512-94D790975362}" dt="2020-06-18T13:24:47.684" v="5327" actId="26606"/>
          <ac:picMkLst>
            <pc:docMk/>
            <pc:sldMk cId="2095950172" sldId="292"/>
            <ac:picMk id="4" creationId="{2ADB0773-9E4C-4F54-88F6-82A1D3EF84E8}"/>
          </ac:picMkLst>
        </pc:picChg>
      </pc:sldChg>
      <pc:sldChg chg="addSp delSp modSp new mod setBg">
        <pc:chgData name="TAFEN Dirane Willy" userId="e89ee120-d1b3-4efd-bdd2-ca7f8f05a15a" providerId="ADAL" clId="{28C844D8-70A4-4AC8-8512-94D790975362}" dt="2020-06-18T13:37:51.135" v="5439" actId="20577"/>
        <pc:sldMkLst>
          <pc:docMk/>
          <pc:sldMk cId="3874487105" sldId="293"/>
        </pc:sldMkLst>
        <pc:spChg chg="mod">
          <ac:chgData name="TAFEN Dirane Willy" userId="e89ee120-d1b3-4efd-bdd2-ca7f8f05a15a" providerId="ADAL" clId="{28C844D8-70A4-4AC8-8512-94D790975362}" dt="2020-06-18T13:37:51.135" v="5439" actId="20577"/>
          <ac:spMkLst>
            <pc:docMk/>
            <pc:sldMk cId="3874487105" sldId="293"/>
            <ac:spMk id="2" creationId="{FF51D9AA-7341-4E14-87B3-3C52EE6CF46F}"/>
          </ac:spMkLst>
        </pc:spChg>
        <pc:spChg chg="del">
          <ac:chgData name="TAFEN Dirane Willy" userId="e89ee120-d1b3-4efd-bdd2-ca7f8f05a15a" providerId="ADAL" clId="{28C844D8-70A4-4AC8-8512-94D790975362}" dt="2020-06-18T13:26:44.571" v="5340"/>
          <ac:spMkLst>
            <pc:docMk/>
            <pc:sldMk cId="3874487105" sldId="293"/>
            <ac:spMk id="3" creationId="{100E8ACD-B749-44DB-ADC2-48634438844E}"/>
          </ac:spMkLst>
        </pc:spChg>
        <pc:spChg chg="add del">
          <ac:chgData name="TAFEN Dirane Willy" userId="e89ee120-d1b3-4efd-bdd2-ca7f8f05a15a" providerId="ADAL" clId="{28C844D8-70A4-4AC8-8512-94D790975362}" dt="2020-06-18T13:28:23.448" v="5353" actId="26606"/>
          <ac:spMkLst>
            <pc:docMk/>
            <pc:sldMk cId="3874487105" sldId="293"/>
            <ac:spMk id="9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3:28:23.448" v="5353" actId="26606"/>
          <ac:spMkLst>
            <pc:docMk/>
            <pc:sldMk cId="3874487105" sldId="293"/>
            <ac:spMk id="11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3:28:23.448" v="5353" actId="26606"/>
          <ac:spMkLst>
            <pc:docMk/>
            <pc:sldMk cId="3874487105" sldId="293"/>
            <ac:spMk id="13" creationId="{C1A1C5D3-C053-4EE9-BE1A-419B6E27CCAE}"/>
          </ac:spMkLst>
        </pc:spChg>
        <pc:spChg chg="add del">
          <ac:chgData name="TAFEN Dirane Willy" userId="e89ee120-d1b3-4efd-bdd2-ca7f8f05a15a" providerId="ADAL" clId="{28C844D8-70A4-4AC8-8512-94D790975362}" dt="2020-06-18T13:28:23.448" v="5353" actId="26606"/>
          <ac:spMkLst>
            <pc:docMk/>
            <pc:sldMk cId="3874487105" sldId="293"/>
            <ac:spMk id="15" creationId="{A3473CF9-37EB-43E7-89EF-D2D1C53D1DAC}"/>
          </ac:spMkLst>
        </pc:spChg>
        <pc:spChg chg="add del">
          <ac:chgData name="TAFEN Dirane Willy" userId="e89ee120-d1b3-4efd-bdd2-ca7f8f05a15a" providerId="ADAL" clId="{28C844D8-70A4-4AC8-8512-94D790975362}" dt="2020-06-18T13:28:23.448" v="5353" actId="26606"/>
          <ac:spMkLst>
            <pc:docMk/>
            <pc:sldMk cId="3874487105" sldId="293"/>
            <ac:spMk id="17" creationId="{586B4EF9-43BA-4655-A6FF-1D8E21574C95}"/>
          </ac:spMkLst>
        </pc:spChg>
        <pc:spChg chg="add del">
          <ac:chgData name="TAFEN Dirane Willy" userId="e89ee120-d1b3-4efd-bdd2-ca7f8f05a15a" providerId="ADAL" clId="{28C844D8-70A4-4AC8-8512-94D790975362}" dt="2020-06-18T13:28:50.630" v="5360" actId="26606"/>
          <ac:spMkLst>
            <pc:docMk/>
            <pc:sldMk cId="3874487105" sldId="293"/>
            <ac:spMk id="22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3:28:50.630" v="5360" actId="26606"/>
          <ac:spMkLst>
            <pc:docMk/>
            <pc:sldMk cId="3874487105" sldId="293"/>
            <ac:spMk id="24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3:28:50.630" v="5360" actId="26606"/>
          <ac:spMkLst>
            <pc:docMk/>
            <pc:sldMk cId="3874487105" sldId="293"/>
            <ac:spMk id="26" creationId="{D7D03296-BABA-47AD-A5D5-ED156727016E}"/>
          </ac:spMkLst>
        </pc:spChg>
        <pc:spChg chg="add del">
          <ac:chgData name="TAFEN Dirane Willy" userId="e89ee120-d1b3-4efd-bdd2-ca7f8f05a15a" providerId="ADAL" clId="{28C844D8-70A4-4AC8-8512-94D790975362}" dt="2020-06-18T13:28:50.630" v="5360" actId="26606"/>
          <ac:spMkLst>
            <pc:docMk/>
            <pc:sldMk cId="3874487105" sldId="293"/>
            <ac:spMk id="28" creationId="{284A8429-F65A-490D-96E4-1158D3E8A026}"/>
          </ac:spMkLst>
        </pc:spChg>
        <pc:spChg chg="add del">
          <ac:chgData name="TAFEN Dirane Willy" userId="e89ee120-d1b3-4efd-bdd2-ca7f8f05a15a" providerId="ADAL" clId="{28C844D8-70A4-4AC8-8512-94D790975362}" dt="2020-06-18T13:28:50.630" v="5360" actId="26606"/>
          <ac:spMkLst>
            <pc:docMk/>
            <pc:sldMk cId="3874487105" sldId="293"/>
            <ac:spMk id="30" creationId="{0F022291-A82B-4D23-A1E0-5F9BD684669E}"/>
          </ac:spMkLst>
        </pc:spChg>
        <pc:spChg chg="add del">
          <ac:chgData name="TAFEN Dirane Willy" userId="e89ee120-d1b3-4efd-bdd2-ca7f8f05a15a" providerId="ADAL" clId="{28C844D8-70A4-4AC8-8512-94D790975362}" dt="2020-06-18T13:28:50.609" v="5359" actId="26606"/>
          <ac:spMkLst>
            <pc:docMk/>
            <pc:sldMk cId="3874487105" sldId="293"/>
            <ac:spMk id="35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3:28:50.609" v="5359" actId="26606"/>
          <ac:spMkLst>
            <pc:docMk/>
            <pc:sldMk cId="3874487105" sldId="293"/>
            <ac:spMk id="37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3:28:50.609" v="5359" actId="26606"/>
          <ac:spMkLst>
            <pc:docMk/>
            <pc:sldMk cId="3874487105" sldId="293"/>
            <ac:spMk id="39" creationId="{D7D03296-BABA-47AD-A5D5-ED156727016E}"/>
          </ac:spMkLst>
        </pc:spChg>
        <pc:spChg chg="add del">
          <ac:chgData name="TAFEN Dirane Willy" userId="e89ee120-d1b3-4efd-bdd2-ca7f8f05a15a" providerId="ADAL" clId="{28C844D8-70A4-4AC8-8512-94D790975362}" dt="2020-06-18T13:28:50.609" v="5359" actId="26606"/>
          <ac:spMkLst>
            <pc:docMk/>
            <pc:sldMk cId="3874487105" sldId="293"/>
            <ac:spMk id="41" creationId="{284A8429-F65A-490D-96E4-1158D3E8A026}"/>
          </ac:spMkLst>
        </pc:spChg>
        <pc:spChg chg="add del">
          <ac:chgData name="TAFEN Dirane Willy" userId="e89ee120-d1b3-4efd-bdd2-ca7f8f05a15a" providerId="ADAL" clId="{28C844D8-70A4-4AC8-8512-94D790975362}" dt="2020-06-18T13:28:50.609" v="5359" actId="26606"/>
          <ac:spMkLst>
            <pc:docMk/>
            <pc:sldMk cId="3874487105" sldId="293"/>
            <ac:spMk id="43" creationId="{0F022291-A82B-4D23-A1E0-5F9BD684669E}"/>
          </ac:spMkLst>
        </pc:spChg>
        <pc:spChg chg="add">
          <ac:chgData name="TAFEN Dirane Willy" userId="e89ee120-d1b3-4efd-bdd2-ca7f8f05a15a" providerId="ADAL" clId="{28C844D8-70A4-4AC8-8512-94D790975362}" dt="2020-06-18T13:28:50.630" v="5360" actId="26606"/>
          <ac:spMkLst>
            <pc:docMk/>
            <pc:sldMk cId="3874487105" sldId="293"/>
            <ac:spMk id="45" creationId="{8D06CE56-3881-4ADA-8CEF-D18B02C242A3}"/>
          </ac:spMkLst>
        </pc:spChg>
        <pc:spChg chg="add">
          <ac:chgData name="TAFEN Dirane Willy" userId="e89ee120-d1b3-4efd-bdd2-ca7f8f05a15a" providerId="ADAL" clId="{28C844D8-70A4-4AC8-8512-94D790975362}" dt="2020-06-18T13:28:50.630" v="5360" actId="26606"/>
          <ac:spMkLst>
            <pc:docMk/>
            <pc:sldMk cId="3874487105" sldId="293"/>
            <ac:spMk id="46" creationId="{79F3C543-62EC-4433-9C93-A2CD8764E9B4}"/>
          </ac:spMkLst>
        </pc:spChg>
        <pc:spChg chg="add">
          <ac:chgData name="TAFEN Dirane Willy" userId="e89ee120-d1b3-4efd-bdd2-ca7f8f05a15a" providerId="ADAL" clId="{28C844D8-70A4-4AC8-8512-94D790975362}" dt="2020-06-18T13:28:50.630" v="5360" actId="26606"/>
          <ac:spMkLst>
            <pc:docMk/>
            <pc:sldMk cId="3874487105" sldId="293"/>
            <ac:spMk id="47" creationId="{96646FC9-C66D-4EC7-8310-0DD4ACC49C6C}"/>
          </ac:spMkLst>
        </pc:spChg>
        <pc:spChg chg="add">
          <ac:chgData name="TAFEN Dirane Willy" userId="e89ee120-d1b3-4efd-bdd2-ca7f8f05a15a" providerId="ADAL" clId="{28C844D8-70A4-4AC8-8512-94D790975362}" dt="2020-06-18T13:28:50.630" v="5360" actId="26606"/>
          <ac:spMkLst>
            <pc:docMk/>
            <pc:sldMk cId="3874487105" sldId="293"/>
            <ac:spMk id="48" creationId="{A3473CF9-37EB-43E7-89EF-D2D1C53D1DAC}"/>
          </ac:spMkLst>
        </pc:spChg>
        <pc:spChg chg="add">
          <ac:chgData name="TAFEN Dirane Willy" userId="e89ee120-d1b3-4efd-bdd2-ca7f8f05a15a" providerId="ADAL" clId="{28C844D8-70A4-4AC8-8512-94D790975362}" dt="2020-06-18T13:28:50.630" v="5360" actId="26606"/>
          <ac:spMkLst>
            <pc:docMk/>
            <pc:sldMk cId="3874487105" sldId="293"/>
            <ac:spMk id="49" creationId="{586B4EF9-43BA-4655-A6FF-1D8E21574C95}"/>
          </ac:spMkLst>
        </pc:spChg>
        <pc:picChg chg="add mod ord">
          <ac:chgData name="TAFEN Dirane Willy" userId="e89ee120-d1b3-4efd-bdd2-ca7f8f05a15a" providerId="ADAL" clId="{28C844D8-70A4-4AC8-8512-94D790975362}" dt="2020-06-18T13:29:12.624" v="5371" actId="1076"/>
          <ac:picMkLst>
            <pc:docMk/>
            <pc:sldMk cId="3874487105" sldId="293"/>
            <ac:picMk id="4" creationId="{9FF1DD3D-F6CC-482A-8EDC-BF12086EACDE}"/>
          </ac:picMkLst>
        </pc:picChg>
        <pc:picChg chg="add mod">
          <ac:chgData name="TAFEN Dirane Willy" userId="e89ee120-d1b3-4efd-bdd2-ca7f8f05a15a" providerId="ADAL" clId="{28C844D8-70A4-4AC8-8512-94D790975362}" dt="2020-06-18T13:29:13.616" v="5372" actId="1076"/>
          <ac:picMkLst>
            <pc:docMk/>
            <pc:sldMk cId="3874487105" sldId="293"/>
            <ac:picMk id="5" creationId="{B03B2E1A-499A-4581-B4B7-282AF7AA6005}"/>
          </ac:picMkLst>
        </pc:picChg>
      </pc:sldChg>
      <pc:sldChg chg="addSp delSp modSp new mod setBg">
        <pc:chgData name="TAFEN Dirane Willy" userId="e89ee120-d1b3-4efd-bdd2-ca7f8f05a15a" providerId="ADAL" clId="{28C844D8-70A4-4AC8-8512-94D790975362}" dt="2020-06-18T13:37:42.272" v="5434" actId="20577"/>
        <pc:sldMkLst>
          <pc:docMk/>
          <pc:sldMk cId="716356952" sldId="294"/>
        </pc:sldMkLst>
        <pc:spChg chg="mod">
          <ac:chgData name="TAFEN Dirane Willy" userId="e89ee120-d1b3-4efd-bdd2-ca7f8f05a15a" providerId="ADAL" clId="{28C844D8-70A4-4AC8-8512-94D790975362}" dt="2020-06-18T13:37:42.272" v="5434" actId="20577"/>
          <ac:spMkLst>
            <pc:docMk/>
            <pc:sldMk cId="716356952" sldId="294"/>
            <ac:spMk id="2" creationId="{B44BC02F-FC37-437C-BBF9-D48C2BB905BD}"/>
          </ac:spMkLst>
        </pc:spChg>
        <pc:spChg chg="del">
          <ac:chgData name="TAFEN Dirane Willy" userId="e89ee120-d1b3-4efd-bdd2-ca7f8f05a15a" providerId="ADAL" clId="{28C844D8-70A4-4AC8-8512-94D790975362}" dt="2020-06-18T13:31:28.685" v="5393"/>
          <ac:spMkLst>
            <pc:docMk/>
            <pc:sldMk cId="716356952" sldId="294"/>
            <ac:spMk id="3" creationId="{D9F8FB49-1679-4F35-9FC9-FDAD39DB0ED9}"/>
          </ac:spMkLst>
        </pc:spChg>
        <pc:spChg chg="add">
          <ac:chgData name="TAFEN Dirane Willy" userId="e89ee120-d1b3-4efd-bdd2-ca7f8f05a15a" providerId="ADAL" clId="{28C844D8-70A4-4AC8-8512-94D790975362}" dt="2020-06-18T13:32:10.433" v="5394" actId="26606"/>
          <ac:spMkLst>
            <pc:docMk/>
            <pc:sldMk cId="716356952" sldId="294"/>
            <ac:spMk id="9" creationId="{8D06CE56-3881-4ADA-8CEF-D18B02C242A3}"/>
          </ac:spMkLst>
        </pc:spChg>
        <pc:spChg chg="add">
          <ac:chgData name="TAFEN Dirane Willy" userId="e89ee120-d1b3-4efd-bdd2-ca7f8f05a15a" providerId="ADAL" clId="{28C844D8-70A4-4AC8-8512-94D790975362}" dt="2020-06-18T13:32:10.433" v="5394" actId="26606"/>
          <ac:spMkLst>
            <pc:docMk/>
            <pc:sldMk cId="716356952" sldId="294"/>
            <ac:spMk id="11" creationId="{79F3C543-62EC-4433-9C93-A2CD8764E9B4}"/>
          </ac:spMkLst>
        </pc:spChg>
        <pc:spChg chg="add">
          <ac:chgData name="TAFEN Dirane Willy" userId="e89ee120-d1b3-4efd-bdd2-ca7f8f05a15a" providerId="ADAL" clId="{28C844D8-70A4-4AC8-8512-94D790975362}" dt="2020-06-18T13:32:10.433" v="5394" actId="26606"/>
          <ac:spMkLst>
            <pc:docMk/>
            <pc:sldMk cId="716356952" sldId="294"/>
            <ac:spMk id="13" creationId="{017517EF-BD4D-4055-BDB4-A322C53568AD}"/>
          </ac:spMkLst>
        </pc:spChg>
        <pc:spChg chg="add">
          <ac:chgData name="TAFEN Dirane Willy" userId="e89ee120-d1b3-4efd-bdd2-ca7f8f05a15a" providerId="ADAL" clId="{28C844D8-70A4-4AC8-8512-94D790975362}" dt="2020-06-18T13:32:10.433" v="5394" actId="26606"/>
          <ac:spMkLst>
            <pc:docMk/>
            <pc:sldMk cId="716356952" sldId="294"/>
            <ac:spMk id="15" creationId="{0ADDB668-2CA4-4D2B-9C34-3487CA330BA8}"/>
          </ac:spMkLst>
        </pc:spChg>
        <pc:spChg chg="add">
          <ac:chgData name="TAFEN Dirane Willy" userId="e89ee120-d1b3-4efd-bdd2-ca7f8f05a15a" providerId="ADAL" clId="{28C844D8-70A4-4AC8-8512-94D790975362}" dt="2020-06-18T13:32:10.433" v="5394" actId="26606"/>
          <ac:spMkLst>
            <pc:docMk/>
            <pc:sldMk cId="716356952" sldId="294"/>
            <ac:spMk id="17" creationId="{2568BC19-F052-4108-93E1-6A3D1DEC072F}"/>
          </ac:spMkLst>
        </pc:spChg>
        <pc:spChg chg="add">
          <ac:chgData name="TAFEN Dirane Willy" userId="e89ee120-d1b3-4efd-bdd2-ca7f8f05a15a" providerId="ADAL" clId="{28C844D8-70A4-4AC8-8512-94D790975362}" dt="2020-06-18T13:32:10.433" v="5394" actId="26606"/>
          <ac:spMkLst>
            <pc:docMk/>
            <pc:sldMk cId="716356952" sldId="294"/>
            <ac:spMk id="19" creationId="{D5FD337D-4D6B-4C8B-B6F5-121097E09881}"/>
          </ac:spMkLst>
        </pc:spChg>
        <pc:picChg chg="add mod">
          <ac:chgData name="TAFEN Dirane Willy" userId="e89ee120-d1b3-4efd-bdd2-ca7f8f05a15a" providerId="ADAL" clId="{28C844D8-70A4-4AC8-8512-94D790975362}" dt="2020-06-18T13:32:10.433" v="5394" actId="26606"/>
          <ac:picMkLst>
            <pc:docMk/>
            <pc:sldMk cId="716356952" sldId="294"/>
            <ac:picMk id="4" creationId="{AF235D9C-24FC-4E2C-A907-770B2452DF04}"/>
          </ac:picMkLst>
        </pc:picChg>
      </pc:sldChg>
      <pc:sldChg chg="addSp delSp modSp new mod setBg">
        <pc:chgData name="TAFEN Dirane Willy" userId="e89ee120-d1b3-4efd-bdd2-ca7f8f05a15a" providerId="ADAL" clId="{28C844D8-70A4-4AC8-8512-94D790975362}" dt="2020-06-18T13:37:38.319" v="5433" actId="20577"/>
        <pc:sldMkLst>
          <pc:docMk/>
          <pc:sldMk cId="1902153461" sldId="295"/>
        </pc:sldMkLst>
        <pc:spChg chg="mod">
          <ac:chgData name="TAFEN Dirane Willy" userId="e89ee120-d1b3-4efd-bdd2-ca7f8f05a15a" providerId="ADAL" clId="{28C844D8-70A4-4AC8-8512-94D790975362}" dt="2020-06-18T13:37:38.319" v="5433" actId="20577"/>
          <ac:spMkLst>
            <pc:docMk/>
            <pc:sldMk cId="1902153461" sldId="295"/>
            <ac:spMk id="2" creationId="{225055F5-3CEE-4013-9D73-960753BE8216}"/>
          </ac:spMkLst>
        </pc:spChg>
        <pc:spChg chg="del">
          <ac:chgData name="TAFEN Dirane Willy" userId="e89ee120-d1b3-4efd-bdd2-ca7f8f05a15a" providerId="ADAL" clId="{28C844D8-70A4-4AC8-8512-94D790975362}" dt="2020-06-18T13:34:55.990" v="5408"/>
          <ac:spMkLst>
            <pc:docMk/>
            <pc:sldMk cId="1902153461" sldId="295"/>
            <ac:spMk id="3" creationId="{41948FE4-ADBE-4142-9E6A-5883E713853D}"/>
          </ac:spMkLst>
        </pc:spChg>
        <pc:spChg chg="add">
          <ac:chgData name="TAFEN Dirane Willy" userId="e89ee120-d1b3-4efd-bdd2-ca7f8f05a15a" providerId="ADAL" clId="{28C844D8-70A4-4AC8-8512-94D790975362}" dt="2020-06-18T13:35:05.691" v="5409" actId="26606"/>
          <ac:spMkLst>
            <pc:docMk/>
            <pc:sldMk cId="1902153461" sldId="295"/>
            <ac:spMk id="9" creationId="{8D06CE56-3881-4ADA-8CEF-D18B02C242A3}"/>
          </ac:spMkLst>
        </pc:spChg>
        <pc:spChg chg="add">
          <ac:chgData name="TAFEN Dirane Willy" userId="e89ee120-d1b3-4efd-bdd2-ca7f8f05a15a" providerId="ADAL" clId="{28C844D8-70A4-4AC8-8512-94D790975362}" dt="2020-06-18T13:35:05.691" v="5409" actId="26606"/>
          <ac:spMkLst>
            <pc:docMk/>
            <pc:sldMk cId="1902153461" sldId="295"/>
            <ac:spMk id="11" creationId="{79F3C543-62EC-4433-9C93-A2CD8764E9B4}"/>
          </ac:spMkLst>
        </pc:spChg>
        <pc:spChg chg="add">
          <ac:chgData name="TAFEN Dirane Willy" userId="e89ee120-d1b3-4efd-bdd2-ca7f8f05a15a" providerId="ADAL" clId="{28C844D8-70A4-4AC8-8512-94D790975362}" dt="2020-06-18T13:35:05.691" v="5409" actId="26606"/>
          <ac:spMkLst>
            <pc:docMk/>
            <pc:sldMk cId="1902153461" sldId="295"/>
            <ac:spMk id="13" creationId="{C1A1C5D3-C053-4EE9-BE1A-419B6E27CCAE}"/>
          </ac:spMkLst>
        </pc:spChg>
        <pc:spChg chg="add">
          <ac:chgData name="TAFEN Dirane Willy" userId="e89ee120-d1b3-4efd-bdd2-ca7f8f05a15a" providerId="ADAL" clId="{28C844D8-70A4-4AC8-8512-94D790975362}" dt="2020-06-18T13:35:05.691" v="5409" actId="26606"/>
          <ac:spMkLst>
            <pc:docMk/>
            <pc:sldMk cId="1902153461" sldId="295"/>
            <ac:spMk id="15" creationId="{A3473CF9-37EB-43E7-89EF-D2D1C53D1DAC}"/>
          </ac:spMkLst>
        </pc:spChg>
        <pc:spChg chg="add">
          <ac:chgData name="TAFEN Dirane Willy" userId="e89ee120-d1b3-4efd-bdd2-ca7f8f05a15a" providerId="ADAL" clId="{28C844D8-70A4-4AC8-8512-94D790975362}" dt="2020-06-18T13:35:05.691" v="5409" actId="26606"/>
          <ac:spMkLst>
            <pc:docMk/>
            <pc:sldMk cId="1902153461" sldId="295"/>
            <ac:spMk id="17" creationId="{586B4EF9-43BA-4655-A6FF-1D8E21574C95}"/>
          </ac:spMkLst>
        </pc:spChg>
        <pc:picChg chg="add mod">
          <ac:chgData name="TAFEN Dirane Willy" userId="e89ee120-d1b3-4efd-bdd2-ca7f8f05a15a" providerId="ADAL" clId="{28C844D8-70A4-4AC8-8512-94D790975362}" dt="2020-06-18T13:35:05.691" v="5409" actId="26606"/>
          <ac:picMkLst>
            <pc:docMk/>
            <pc:sldMk cId="1902153461" sldId="295"/>
            <ac:picMk id="4" creationId="{F3D4723B-7F40-470A-98C3-9982074B363D}"/>
          </ac:picMkLst>
        </pc:picChg>
      </pc:sldChg>
      <pc:sldChg chg="addSp delSp modSp new mod setBg">
        <pc:chgData name="TAFEN Dirane Willy" userId="e89ee120-d1b3-4efd-bdd2-ca7f8f05a15a" providerId="ADAL" clId="{28C844D8-70A4-4AC8-8512-94D790975362}" dt="2020-06-18T23:13:50.196" v="9699" actId="20577"/>
        <pc:sldMkLst>
          <pc:docMk/>
          <pc:sldMk cId="3289818292" sldId="296"/>
        </pc:sldMkLst>
        <pc:spChg chg="mod">
          <ac:chgData name="TAFEN Dirane Willy" userId="e89ee120-d1b3-4efd-bdd2-ca7f8f05a15a" providerId="ADAL" clId="{28C844D8-70A4-4AC8-8512-94D790975362}" dt="2020-06-18T23:13:50.196" v="9699" actId="20577"/>
          <ac:spMkLst>
            <pc:docMk/>
            <pc:sldMk cId="3289818292" sldId="296"/>
            <ac:spMk id="2" creationId="{A14D3057-70B0-4F8D-9B90-83E1CF1FC312}"/>
          </ac:spMkLst>
        </pc:spChg>
        <pc:spChg chg="del">
          <ac:chgData name="TAFEN Dirane Willy" userId="e89ee120-d1b3-4efd-bdd2-ca7f8f05a15a" providerId="ADAL" clId="{28C844D8-70A4-4AC8-8512-94D790975362}" dt="2020-06-18T13:36:47.033" v="5425"/>
          <ac:spMkLst>
            <pc:docMk/>
            <pc:sldMk cId="3289818292" sldId="296"/>
            <ac:spMk id="3" creationId="{1713DF0D-CD2D-4C8D-B577-1327A6BC89D0}"/>
          </ac:spMkLst>
        </pc:spChg>
        <pc:spChg chg="add">
          <ac:chgData name="TAFEN Dirane Willy" userId="e89ee120-d1b3-4efd-bdd2-ca7f8f05a15a" providerId="ADAL" clId="{28C844D8-70A4-4AC8-8512-94D790975362}" dt="2020-06-18T13:36:50.856" v="5426" actId="26606"/>
          <ac:spMkLst>
            <pc:docMk/>
            <pc:sldMk cId="3289818292" sldId="296"/>
            <ac:spMk id="9" creationId="{8D06CE56-3881-4ADA-8CEF-D18B02C242A3}"/>
          </ac:spMkLst>
        </pc:spChg>
        <pc:spChg chg="add">
          <ac:chgData name="TAFEN Dirane Willy" userId="e89ee120-d1b3-4efd-bdd2-ca7f8f05a15a" providerId="ADAL" clId="{28C844D8-70A4-4AC8-8512-94D790975362}" dt="2020-06-18T13:36:50.856" v="5426" actId="26606"/>
          <ac:spMkLst>
            <pc:docMk/>
            <pc:sldMk cId="3289818292" sldId="296"/>
            <ac:spMk id="11" creationId="{79F3C543-62EC-4433-9C93-A2CD8764E9B4}"/>
          </ac:spMkLst>
        </pc:spChg>
        <pc:spChg chg="add">
          <ac:chgData name="TAFEN Dirane Willy" userId="e89ee120-d1b3-4efd-bdd2-ca7f8f05a15a" providerId="ADAL" clId="{28C844D8-70A4-4AC8-8512-94D790975362}" dt="2020-06-18T13:36:50.856" v="5426" actId="26606"/>
          <ac:spMkLst>
            <pc:docMk/>
            <pc:sldMk cId="3289818292" sldId="296"/>
            <ac:spMk id="13" creationId="{017517EF-BD4D-4055-BDB4-A322C53568AD}"/>
          </ac:spMkLst>
        </pc:spChg>
        <pc:spChg chg="add">
          <ac:chgData name="TAFEN Dirane Willy" userId="e89ee120-d1b3-4efd-bdd2-ca7f8f05a15a" providerId="ADAL" clId="{28C844D8-70A4-4AC8-8512-94D790975362}" dt="2020-06-18T13:36:50.856" v="5426" actId="26606"/>
          <ac:spMkLst>
            <pc:docMk/>
            <pc:sldMk cId="3289818292" sldId="296"/>
            <ac:spMk id="15" creationId="{0ADDB668-2CA4-4D2B-9C34-3487CA330BA8}"/>
          </ac:spMkLst>
        </pc:spChg>
        <pc:spChg chg="add">
          <ac:chgData name="TAFEN Dirane Willy" userId="e89ee120-d1b3-4efd-bdd2-ca7f8f05a15a" providerId="ADAL" clId="{28C844D8-70A4-4AC8-8512-94D790975362}" dt="2020-06-18T13:36:50.856" v="5426" actId="26606"/>
          <ac:spMkLst>
            <pc:docMk/>
            <pc:sldMk cId="3289818292" sldId="296"/>
            <ac:spMk id="17" creationId="{2568BC19-F052-4108-93E1-6A3D1DEC072F}"/>
          </ac:spMkLst>
        </pc:spChg>
        <pc:spChg chg="add">
          <ac:chgData name="TAFEN Dirane Willy" userId="e89ee120-d1b3-4efd-bdd2-ca7f8f05a15a" providerId="ADAL" clId="{28C844D8-70A4-4AC8-8512-94D790975362}" dt="2020-06-18T13:36:50.856" v="5426" actId="26606"/>
          <ac:spMkLst>
            <pc:docMk/>
            <pc:sldMk cId="3289818292" sldId="296"/>
            <ac:spMk id="19" creationId="{D5FD337D-4D6B-4C8B-B6F5-121097E09881}"/>
          </ac:spMkLst>
        </pc:spChg>
        <pc:picChg chg="add mod">
          <ac:chgData name="TAFEN Dirane Willy" userId="e89ee120-d1b3-4efd-bdd2-ca7f8f05a15a" providerId="ADAL" clId="{28C844D8-70A4-4AC8-8512-94D790975362}" dt="2020-06-18T13:36:50.856" v="5426" actId="26606"/>
          <ac:picMkLst>
            <pc:docMk/>
            <pc:sldMk cId="3289818292" sldId="296"/>
            <ac:picMk id="4" creationId="{90EC22E1-04F2-4517-8D1E-64AFBD722F86}"/>
          </ac:picMkLst>
        </pc:picChg>
      </pc:sldChg>
      <pc:sldChg chg="modSp new mod">
        <pc:chgData name="TAFEN Dirane Willy" userId="e89ee120-d1b3-4efd-bdd2-ca7f8f05a15a" providerId="ADAL" clId="{28C844D8-70A4-4AC8-8512-94D790975362}" dt="2020-06-18T14:36:19.921" v="8674" actId="20577"/>
        <pc:sldMkLst>
          <pc:docMk/>
          <pc:sldMk cId="4071633807" sldId="297"/>
        </pc:sldMkLst>
        <pc:spChg chg="mod">
          <ac:chgData name="TAFEN Dirane Willy" userId="e89ee120-d1b3-4efd-bdd2-ca7f8f05a15a" providerId="ADAL" clId="{28C844D8-70A4-4AC8-8512-94D790975362}" dt="2020-06-18T13:38:46.279" v="5506" actId="20577"/>
          <ac:spMkLst>
            <pc:docMk/>
            <pc:sldMk cId="4071633807" sldId="297"/>
            <ac:spMk id="2" creationId="{B1607A6E-0ECB-4E2E-A1BA-C7D03A57E5BC}"/>
          </ac:spMkLst>
        </pc:spChg>
        <pc:spChg chg="mod">
          <ac:chgData name="TAFEN Dirane Willy" userId="e89ee120-d1b3-4efd-bdd2-ca7f8f05a15a" providerId="ADAL" clId="{28C844D8-70A4-4AC8-8512-94D790975362}" dt="2020-06-18T14:36:19.921" v="8674" actId="20577"/>
          <ac:spMkLst>
            <pc:docMk/>
            <pc:sldMk cId="4071633807" sldId="297"/>
            <ac:spMk id="3" creationId="{0ECDB0F8-5A8A-4DCC-B020-8D2FA3360B94}"/>
          </ac:spMkLst>
        </pc:spChg>
      </pc:sldChg>
      <pc:sldChg chg="modSp add">
        <pc:chgData name="TAFEN Dirane Willy" userId="e89ee120-d1b3-4efd-bdd2-ca7f8f05a15a" providerId="ADAL" clId="{28C844D8-70A4-4AC8-8512-94D790975362}" dt="2020-06-18T14:32:10.130" v="8399" actId="207"/>
        <pc:sldMkLst>
          <pc:docMk/>
          <pc:sldMk cId="4237172788" sldId="298"/>
        </pc:sldMkLst>
        <pc:spChg chg="mod">
          <ac:chgData name="TAFEN Dirane Willy" userId="e89ee120-d1b3-4efd-bdd2-ca7f8f05a15a" providerId="ADAL" clId="{28C844D8-70A4-4AC8-8512-94D790975362}" dt="2020-06-18T14:32:10.130" v="8399" actId="207"/>
          <ac:spMkLst>
            <pc:docMk/>
            <pc:sldMk cId="4237172788" sldId="298"/>
            <ac:spMk id="3" creationId="{0210BE12-D654-4BE4-BDA3-90732D5E6BD1}"/>
          </ac:spMkLst>
        </pc:spChg>
      </pc:sldChg>
      <pc:sldChg chg="addSp delSp modSp new mod setBg">
        <pc:chgData name="TAFEN Dirane Willy" userId="e89ee120-d1b3-4efd-bdd2-ca7f8f05a15a" providerId="ADAL" clId="{28C844D8-70A4-4AC8-8512-94D790975362}" dt="2020-06-18T14:25:36.681" v="7762" actId="20577"/>
        <pc:sldMkLst>
          <pc:docMk/>
          <pc:sldMk cId="3592203064" sldId="299"/>
        </pc:sldMkLst>
        <pc:spChg chg="mod">
          <ac:chgData name="TAFEN Dirane Willy" userId="e89ee120-d1b3-4efd-bdd2-ca7f8f05a15a" providerId="ADAL" clId="{28C844D8-70A4-4AC8-8512-94D790975362}" dt="2020-06-18T14:25:36.681" v="7762" actId="20577"/>
          <ac:spMkLst>
            <pc:docMk/>
            <pc:sldMk cId="3592203064" sldId="299"/>
            <ac:spMk id="2" creationId="{805F9336-80D4-443A-AC22-D9EAEE431081}"/>
          </ac:spMkLst>
        </pc:spChg>
        <pc:spChg chg="add del">
          <ac:chgData name="TAFEN Dirane Willy" userId="e89ee120-d1b3-4efd-bdd2-ca7f8f05a15a" providerId="ADAL" clId="{28C844D8-70A4-4AC8-8512-94D790975362}" dt="2020-06-18T14:01:12.219" v="7247"/>
          <ac:spMkLst>
            <pc:docMk/>
            <pc:sldMk cId="3592203064" sldId="299"/>
            <ac:spMk id="3" creationId="{9D73BC9F-17E8-4951-8782-B90F93D8612C}"/>
          </ac:spMkLst>
        </pc:spChg>
        <pc:spChg chg="add del mod">
          <ac:chgData name="TAFEN Dirane Willy" userId="e89ee120-d1b3-4efd-bdd2-ca7f8f05a15a" providerId="ADAL" clId="{28C844D8-70A4-4AC8-8512-94D790975362}" dt="2020-06-18T14:02:37.642" v="7251" actId="26606"/>
          <ac:spMkLst>
            <pc:docMk/>
            <pc:sldMk cId="3592203064" sldId="299"/>
            <ac:spMk id="5" creationId="{A2647C38-626B-4CFE-B0D7-A21BA34FA216}"/>
          </ac:spMkLst>
        </pc:spChg>
        <pc:spChg chg="add del">
          <ac:chgData name="TAFEN Dirane Willy" userId="e89ee120-d1b3-4efd-bdd2-ca7f8f05a15a" providerId="ADAL" clId="{28C844D8-70A4-4AC8-8512-94D790975362}" dt="2020-06-18T13:59:23.495" v="7239" actId="26606"/>
          <ac:spMkLst>
            <pc:docMk/>
            <pc:sldMk cId="3592203064" sldId="299"/>
            <ac:spMk id="73" creationId="{92468898-5A6E-4D55-85EC-308E785EE06C}"/>
          </ac:spMkLst>
        </pc:spChg>
        <pc:spChg chg="add del">
          <ac:chgData name="TAFEN Dirane Willy" userId="e89ee120-d1b3-4efd-bdd2-ca7f8f05a15a" providerId="ADAL" clId="{28C844D8-70A4-4AC8-8512-94D790975362}" dt="2020-06-18T13:59:23.495" v="7239" actId="26606"/>
          <ac:spMkLst>
            <pc:docMk/>
            <pc:sldMk cId="3592203064" sldId="299"/>
            <ac:spMk id="75" creationId="{3E23A947-2D45-4208-AE2B-64948C87A3EB}"/>
          </ac:spMkLst>
        </pc:spChg>
        <pc:spChg chg="add del">
          <ac:chgData name="TAFEN Dirane Willy" userId="e89ee120-d1b3-4efd-bdd2-ca7f8f05a15a" providerId="ADAL" clId="{28C844D8-70A4-4AC8-8512-94D790975362}" dt="2020-06-18T13:59:23.495" v="7239" actId="26606"/>
          <ac:spMkLst>
            <pc:docMk/>
            <pc:sldMk cId="3592203064" sldId="299"/>
            <ac:spMk id="77" creationId="{E5BBB0F9-6A59-4D02-A9C7-A2D6516684CE}"/>
          </ac:spMkLst>
        </pc:spChg>
        <pc:spChg chg="add del">
          <ac:chgData name="TAFEN Dirane Willy" userId="e89ee120-d1b3-4efd-bdd2-ca7f8f05a15a" providerId="ADAL" clId="{28C844D8-70A4-4AC8-8512-94D790975362}" dt="2020-06-18T13:59:24.810" v="7241" actId="26606"/>
          <ac:spMkLst>
            <pc:docMk/>
            <pc:sldMk cId="3592203064" sldId="299"/>
            <ac:spMk id="79" creationId="{768EB4DD-3704-43AD-92B3-C4E0C6EA92CB}"/>
          </ac:spMkLst>
        </pc:spChg>
        <pc:spChg chg="add del">
          <ac:chgData name="TAFEN Dirane Willy" userId="e89ee120-d1b3-4efd-bdd2-ca7f8f05a15a" providerId="ADAL" clId="{28C844D8-70A4-4AC8-8512-94D790975362}" dt="2020-06-18T14:02:37.642" v="7251" actId="26606"/>
          <ac:spMkLst>
            <pc:docMk/>
            <pc:sldMk cId="3592203064" sldId="299"/>
            <ac:spMk id="81" creationId="{586B4EF9-43BA-4655-A6FF-1D8E21574C95}"/>
          </ac:spMkLst>
        </pc:spChg>
        <pc:spChg chg="add del">
          <ac:chgData name="TAFEN Dirane Willy" userId="e89ee120-d1b3-4efd-bdd2-ca7f8f05a15a" providerId="ADAL" clId="{28C844D8-70A4-4AC8-8512-94D790975362}" dt="2020-06-18T14:03:04.624" v="7268" actId="26606"/>
          <ac:spMkLst>
            <pc:docMk/>
            <pc:sldMk cId="3592203064" sldId="299"/>
            <ac:spMk id="102" creationId="{92468898-5A6E-4D55-85EC-308E785EE06C}"/>
          </ac:spMkLst>
        </pc:spChg>
        <pc:spChg chg="add del">
          <ac:chgData name="TAFEN Dirane Willy" userId="e89ee120-d1b3-4efd-bdd2-ca7f8f05a15a" providerId="ADAL" clId="{28C844D8-70A4-4AC8-8512-94D790975362}" dt="2020-06-18T14:03:04.624" v="7268" actId="26606"/>
          <ac:spMkLst>
            <pc:docMk/>
            <pc:sldMk cId="3592203064" sldId="299"/>
            <ac:spMk id="104" creationId="{3E23A947-2D45-4208-AE2B-64948C87A3EB}"/>
          </ac:spMkLst>
        </pc:spChg>
        <pc:spChg chg="add del">
          <ac:chgData name="TAFEN Dirane Willy" userId="e89ee120-d1b3-4efd-bdd2-ca7f8f05a15a" providerId="ADAL" clId="{28C844D8-70A4-4AC8-8512-94D790975362}" dt="2020-06-18T14:03:04.624" v="7268" actId="26606"/>
          <ac:spMkLst>
            <pc:docMk/>
            <pc:sldMk cId="3592203064" sldId="299"/>
            <ac:spMk id="106" creationId="{E5BBB0F9-6A59-4D02-A9C7-A2D6516684CE}"/>
          </ac:spMkLst>
        </pc:spChg>
        <pc:spChg chg="add del">
          <ac:chgData name="TAFEN Dirane Willy" userId="e89ee120-d1b3-4efd-bdd2-ca7f8f05a15a" providerId="ADAL" clId="{28C844D8-70A4-4AC8-8512-94D790975362}" dt="2020-06-18T14:03:06.044" v="7270" actId="26606"/>
          <ac:spMkLst>
            <pc:docMk/>
            <pc:sldMk cId="3592203064" sldId="299"/>
            <ac:spMk id="108" creationId="{0570A85B-3810-4F95-97B0-CBF4CCDB381C}"/>
          </ac:spMkLst>
        </pc:spChg>
        <pc:spChg chg="add del">
          <ac:chgData name="TAFEN Dirane Willy" userId="e89ee120-d1b3-4efd-bdd2-ca7f8f05a15a" providerId="ADAL" clId="{28C844D8-70A4-4AC8-8512-94D790975362}" dt="2020-06-18T14:03:06.067" v="7271" actId="26606"/>
          <ac:spMkLst>
            <pc:docMk/>
            <pc:sldMk cId="3592203064" sldId="299"/>
            <ac:spMk id="151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4:03:06.067" v="7271" actId="26606"/>
          <ac:spMkLst>
            <pc:docMk/>
            <pc:sldMk cId="3592203064" sldId="299"/>
            <ac:spMk id="153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4:03:06.067" v="7271" actId="26606"/>
          <ac:spMkLst>
            <pc:docMk/>
            <pc:sldMk cId="3592203064" sldId="299"/>
            <ac:spMk id="155" creationId="{C1A1C5D3-C053-4EE9-BE1A-419B6E27CCAE}"/>
          </ac:spMkLst>
        </pc:spChg>
        <pc:spChg chg="add del">
          <ac:chgData name="TAFEN Dirane Willy" userId="e89ee120-d1b3-4efd-bdd2-ca7f8f05a15a" providerId="ADAL" clId="{28C844D8-70A4-4AC8-8512-94D790975362}" dt="2020-06-18T14:03:06.067" v="7271" actId="26606"/>
          <ac:spMkLst>
            <pc:docMk/>
            <pc:sldMk cId="3592203064" sldId="299"/>
            <ac:spMk id="157" creationId="{A3473CF9-37EB-43E7-89EF-D2D1C53D1DAC}"/>
          </ac:spMkLst>
        </pc:spChg>
        <pc:spChg chg="add del">
          <ac:chgData name="TAFEN Dirane Willy" userId="e89ee120-d1b3-4efd-bdd2-ca7f8f05a15a" providerId="ADAL" clId="{28C844D8-70A4-4AC8-8512-94D790975362}" dt="2020-06-18T14:03:06.067" v="7271" actId="26606"/>
          <ac:spMkLst>
            <pc:docMk/>
            <pc:sldMk cId="3592203064" sldId="299"/>
            <ac:spMk id="159" creationId="{586B4EF9-43BA-4655-A6FF-1D8E21574C95}"/>
          </ac:spMkLst>
        </pc:spChg>
        <pc:spChg chg="add del">
          <ac:chgData name="TAFEN Dirane Willy" userId="e89ee120-d1b3-4efd-bdd2-ca7f8f05a15a" providerId="ADAL" clId="{28C844D8-70A4-4AC8-8512-94D790975362}" dt="2020-06-18T14:03:04.624" v="7268" actId="26606"/>
          <ac:spMkLst>
            <pc:docMk/>
            <pc:sldMk cId="3592203064" sldId="299"/>
            <ac:spMk id="163" creationId="{B203C46C-7DFB-4B33-88C4-43AB63DCF8CA}"/>
          </ac:spMkLst>
        </pc:spChg>
        <pc:spChg chg="add del">
          <ac:chgData name="TAFEN Dirane Willy" userId="e89ee120-d1b3-4efd-bdd2-ca7f8f05a15a" providerId="ADAL" clId="{28C844D8-70A4-4AC8-8512-94D790975362}" dt="2020-06-18T14:03:06.044" v="7270" actId="26606"/>
          <ac:spMkLst>
            <pc:docMk/>
            <pc:sldMk cId="3592203064" sldId="299"/>
            <ac:spMk id="165" creationId="{2550BE34-C2B8-49B8-8519-67A8CAD51AE9}"/>
          </ac:spMkLst>
        </pc:spChg>
        <pc:spChg chg="add del">
          <ac:chgData name="TAFEN Dirane Willy" userId="e89ee120-d1b3-4efd-bdd2-ca7f8f05a15a" providerId="ADAL" clId="{28C844D8-70A4-4AC8-8512-94D790975362}" dt="2020-06-18T14:03:06.044" v="7270" actId="26606"/>
          <ac:spMkLst>
            <pc:docMk/>
            <pc:sldMk cId="3592203064" sldId="299"/>
            <ac:spMk id="166" creationId="{A7457DD9-5A45-400A-AB4B-4B4EDECA25F1}"/>
          </ac:spMkLst>
        </pc:spChg>
        <pc:spChg chg="add del">
          <ac:chgData name="TAFEN Dirane Willy" userId="e89ee120-d1b3-4efd-bdd2-ca7f8f05a15a" providerId="ADAL" clId="{28C844D8-70A4-4AC8-8512-94D790975362}" dt="2020-06-18T14:03:06.044" v="7270" actId="26606"/>
          <ac:spMkLst>
            <pc:docMk/>
            <pc:sldMk cId="3592203064" sldId="299"/>
            <ac:spMk id="167" creationId="{441CF7D6-A660-431A-B0BB-140A0D5556B6}"/>
          </ac:spMkLst>
        </pc:spChg>
        <pc:spChg chg="add del">
          <ac:chgData name="TAFEN Dirane Willy" userId="e89ee120-d1b3-4efd-bdd2-ca7f8f05a15a" providerId="ADAL" clId="{28C844D8-70A4-4AC8-8512-94D790975362}" dt="2020-06-18T14:03:06.044" v="7270" actId="26606"/>
          <ac:spMkLst>
            <pc:docMk/>
            <pc:sldMk cId="3592203064" sldId="299"/>
            <ac:spMk id="168" creationId="{F9F2E1CF-B0D9-42F4-BA35-49BBC88DE174}"/>
          </ac:spMkLst>
        </pc:spChg>
        <pc:spChg chg="add">
          <ac:chgData name="TAFEN Dirane Willy" userId="e89ee120-d1b3-4efd-bdd2-ca7f8f05a15a" providerId="ADAL" clId="{28C844D8-70A4-4AC8-8512-94D790975362}" dt="2020-06-18T14:03:06.067" v="7271" actId="26606"/>
          <ac:spMkLst>
            <pc:docMk/>
            <pc:sldMk cId="3592203064" sldId="299"/>
            <ac:spMk id="170" creationId="{92468898-5A6E-4D55-85EC-308E785EE06C}"/>
          </ac:spMkLst>
        </pc:spChg>
        <pc:spChg chg="add">
          <ac:chgData name="TAFEN Dirane Willy" userId="e89ee120-d1b3-4efd-bdd2-ca7f8f05a15a" providerId="ADAL" clId="{28C844D8-70A4-4AC8-8512-94D790975362}" dt="2020-06-18T14:03:06.067" v="7271" actId="26606"/>
          <ac:spMkLst>
            <pc:docMk/>
            <pc:sldMk cId="3592203064" sldId="299"/>
            <ac:spMk id="171" creationId="{3E23A947-2D45-4208-AE2B-64948C87A3EB}"/>
          </ac:spMkLst>
        </pc:spChg>
        <pc:spChg chg="add">
          <ac:chgData name="TAFEN Dirane Willy" userId="e89ee120-d1b3-4efd-bdd2-ca7f8f05a15a" providerId="ADAL" clId="{28C844D8-70A4-4AC8-8512-94D790975362}" dt="2020-06-18T14:03:06.067" v="7271" actId="26606"/>
          <ac:spMkLst>
            <pc:docMk/>
            <pc:sldMk cId="3592203064" sldId="299"/>
            <ac:spMk id="172" creationId="{E5BBB0F9-6A59-4D02-A9C7-A2D6516684CE}"/>
          </ac:spMkLst>
        </pc:spChg>
        <pc:spChg chg="add mod">
          <ac:chgData name="TAFEN Dirane Willy" userId="e89ee120-d1b3-4efd-bdd2-ca7f8f05a15a" providerId="ADAL" clId="{28C844D8-70A4-4AC8-8512-94D790975362}" dt="2020-06-18T14:08:17.185" v="7552" actId="20577"/>
          <ac:spMkLst>
            <pc:docMk/>
            <pc:sldMk cId="3592203064" sldId="299"/>
            <ac:spMk id="173" creationId="{B203C46C-7DFB-4B33-88C4-43AB63DCF8CA}"/>
          </ac:spMkLst>
        </pc:spChg>
        <pc:spChg chg="add del">
          <ac:chgData name="TAFEN Dirane Willy" userId="e89ee120-d1b3-4efd-bdd2-ca7f8f05a15a" providerId="ADAL" clId="{28C844D8-70A4-4AC8-8512-94D790975362}" dt="2020-06-18T13:59:23.495" v="7239" actId="26606"/>
          <ac:spMkLst>
            <pc:docMk/>
            <pc:sldMk cId="3592203064" sldId="299"/>
            <ac:spMk id="8198" creationId="{6ECEC63C-B5D8-4335-9179-82AACEC7099C}"/>
          </ac:spMkLst>
        </pc:spChg>
        <pc:spChg chg="add del">
          <ac:chgData name="TAFEN Dirane Willy" userId="e89ee120-d1b3-4efd-bdd2-ca7f8f05a15a" providerId="ADAL" clId="{28C844D8-70A4-4AC8-8512-94D790975362}" dt="2020-06-18T14:02:37.642" v="7251" actId="26606"/>
          <ac:spMkLst>
            <pc:docMk/>
            <pc:sldMk cId="3592203064" sldId="299"/>
            <ac:spMk id="8199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3:59:24.810" v="7241" actId="26606"/>
          <ac:spMkLst>
            <pc:docMk/>
            <pc:sldMk cId="3592203064" sldId="299"/>
            <ac:spMk id="8200" creationId="{84ECDE7A-6944-466D-8FFE-149A29BA6BAE}"/>
          </ac:spMkLst>
        </pc:spChg>
        <pc:spChg chg="add del">
          <ac:chgData name="TAFEN Dirane Willy" userId="e89ee120-d1b3-4efd-bdd2-ca7f8f05a15a" providerId="ADAL" clId="{28C844D8-70A4-4AC8-8512-94D790975362}" dt="2020-06-18T13:59:24.810" v="7241" actId="26606"/>
          <ac:spMkLst>
            <pc:docMk/>
            <pc:sldMk cId="3592203064" sldId="299"/>
            <ac:spMk id="8201" creationId="{B3420082-9415-44EC-802E-C77D71D59C57}"/>
          </ac:spMkLst>
        </pc:spChg>
        <pc:spChg chg="add del">
          <ac:chgData name="TAFEN Dirane Willy" userId="e89ee120-d1b3-4efd-bdd2-ca7f8f05a15a" providerId="ADAL" clId="{28C844D8-70A4-4AC8-8512-94D790975362}" dt="2020-06-18T13:59:24.810" v="7241" actId="26606"/>
          <ac:spMkLst>
            <pc:docMk/>
            <pc:sldMk cId="3592203064" sldId="299"/>
            <ac:spMk id="8202" creationId="{55A52C45-1FCB-4636-A80F-2849B8226C01}"/>
          </ac:spMkLst>
        </pc:spChg>
        <pc:spChg chg="add del">
          <ac:chgData name="TAFEN Dirane Willy" userId="e89ee120-d1b3-4efd-bdd2-ca7f8f05a15a" providerId="ADAL" clId="{28C844D8-70A4-4AC8-8512-94D790975362}" dt="2020-06-18T13:59:24.810" v="7241" actId="26606"/>
          <ac:spMkLst>
            <pc:docMk/>
            <pc:sldMk cId="3592203064" sldId="299"/>
            <ac:spMk id="8203" creationId="{4DB95D87-61FE-4765-B83C-8822319755C4}"/>
          </ac:spMkLst>
        </pc:spChg>
        <pc:spChg chg="add del">
          <ac:chgData name="TAFEN Dirane Willy" userId="e89ee120-d1b3-4efd-bdd2-ca7f8f05a15a" providerId="ADAL" clId="{28C844D8-70A4-4AC8-8512-94D790975362}" dt="2020-06-18T14:02:37.642" v="7251" actId="26606"/>
          <ac:spMkLst>
            <pc:docMk/>
            <pc:sldMk cId="3592203064" sldId="299"/>
            <ac:spMk id="8204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4:01:10.547" v="7245" actId="26606"/>
          <ac:spMkLst>
            <pc:docMk/>
            <pc:sldMk cId="3592203064" sldId="299"/>
            <ac:spMk id="8205" creationId="{92468898-5A6E-4D55-85EC-308E785EE06C}"/>
          </ac:spMkLst>
        </pc:spChg>
        <pc:spChg chg="add del">
          <ac:chgData name="TAFEN Dirane Willy" userId="e89ee120-d1b3-4efd-bdd2-ca7f8f05a15a" providerId="ADAL" clId="{28C844D8-70A4-4AC8-8512-94D790975362}" dt="2020-06-18T14:01:10.547" v="7245" actId="26606"/>
          <ac:spMkLst>
            <pc:docMk/>
            <pc:sldMk cId="3592203064" sldId="299"/>
            <ac:spMk id="8206" creationId="{3E23A947-2D45-4208-AE2B-64948C87A3EB}"/>
          </ac:spMkLst>
        </pc:spChg>
        <pc:spChg chg="add del">
          <ac:chgData name="TAFEN Dirane Willy" userId="e89ee120-d1b3-4efd-bdd2-ca7f8f05a15a" providerId="ADAL" clId="{28C844D8-70A4-4AC8-8512-94D790975362}" dt="2020-06-18T14:01:10.547" v="7245" actId="26606"/>
          <ac:spMkLst>
            <pc:docMk/>
            <pc:sldMk cId="3592203064" sldId="299"/>
            <ac:spMk id="8207" creationId="{E5BBB0F9-6A59-4D02-A9C7-A2D6516684CE}"/>
          </ac:spMkLst>
        </pc:spChg>
        <pc:spChg chg="add del">
          <ac:chgData name="TAFEN Dirane Willy" userId="e89ee120-d1b3-4efd-bdd2-ca7f8f05a15a" providerId="ADAL" clId="{28C844D8-70A4-4AC8-8512-94D790975362}" dt="2020-06-18T14:01:10.547" v="7245" actId="26606"/>
          <ac:spMkLst>
            <pc:docMk/>
            <pc:sldMk cId="3592203064" sldId="299"/>
            <ac:spMk id="8208" creationId="{6ECEC63C-B5D8-4335-9179-82AACEC7099C}"/>
          </ac:spMkLst>
        </pc:spChg>
        <pc:spChg chg="add del">
          <ac:chgData name="TAFEN Dirane Willy" userId="e89ee120-d1b3-4efd-bdd2-ca7f8f05a15a" providerId="ADAL" clId="{28C844D8-70A4-4AC8-8512-94D790975362}" dt="2020-06-18T14:02:37.642" v="7251" actId="26606"/>
          <ac:spMkLst>
            <pc:docMk/>
            <pc:sldMk cId="3592203064" sldId="299"/>
            <ac:spMk id="8209" creationId="{C1A1C5D3-C053-4EE9-BE1A-419B6E27CCAE}"/>
          </ac:spMkLst>
        </pc:spChg>
        <pc:spChg chg="add del">
          <ac:chgData name="TAFEN Dirane Willy" userId="e89ee120-d1b3-4efd-bdd2-ca7f8f05a15a" providerId="ADAL" clId="{28C844D8-70A4-4AC8-8512-94D790975362}" dt="2020-06-18T14:02:37.642" v="7251" actId="26606"/>
          <ac:spMkLst>
            <pc:docMk/>
            <pc:sldMk cId="3592203064" sldId="299"/>
            <ac:spMk id="8210" creationId="{A3473CF9-37EB-43E7-89EF-D2D1C53D1DAC}"/>
          </ac:spMkLst>
        </pc:spChg>
        <pc:picChg chg="add mod">
          <ac:chgData name="TAFEN Dirane Willy" userId="e89ee120-d1b3-4efd-bdd2-ca7f8f05a15a" providerId="ADAL" clId="{28C844D8-70A4-4AC8-8512-94D790975362}" dt="2020-06-18T14:03:06.067" v="7271" actId="26606"/>
          <ac:picMkLst>
            <pc:docMk/>
            <pc:sldMk cId="3592203064" sldId="299"/>
            <ac:picMk id="4" creationId="{30E8FA1B-035F-4895-8D18-3F84A2F8E765}"/>
          </ac:picMkLst>
        </pc:picChg>
        <pc:picChg chg="add del mod">
          <ac:chgData name="TAFEN Dirane Willy" userId="e89ee120-d1b3-4efd-bdd2-ca7f8f05a15a" providerId="ADAL" clId="{28C844D8-70A4-4AC8-8512-94D790975362}" dt="2020-06-18T14:01:10.792" v="7246"/>
          <ac:picMkLst>
            <pc:docMk/>
            <pc:sldMk cId="3592203064" sldId="299"/>
            <ac:picMk id="8194" creationId="{4462DC8C-374D-4AE2-B4B0-F5E2771635B7}"/>
          </ac:picMkLst>
        </pc:picChg>
        <pc:picChg chg="add del mod">
          <ac:chgData name="TAFEN Dirane Willy" userId="e89ee120-d1b3-4efd-bdd2-ca7f8f05a15a" providerId="ADAL" clId="{28C844D8-70A4-4AC8-8512-94D790975362}" dt="2020-06-18T14:02:35.158" v="7250" actId="478"/>
          <ac:picMkLst>
            <pc:docMk/>
            <pc:sldMk cId="3592203064" sldId="299"/>
            <ac:picMk id="8196" creationId="{426BA68C-3C23-4A7C-A802-B06E97E1E29A}"/>
          </ac:picMkLst>
        </pc:picChg>
      </pc:sldChg>
      <pc:sldChg chg="addSp delSp modSp new mod setBg">
        <pc:chgData name="TAFEN Dirane Willy" userId="e89ee120-d1b3-4efd-bdd2-ca7f8f05a15a" providerId="ADAL" clId="{28C844D8-70A4-4AC8-8512-94D790975362}" dt="2020-06-18T14:25:33.632" v="7761" actId="20577"/>
        <pc:sldMkLst>
          <pc:docMk/>
          <pc:sldMk cId="1922292430" sldId="300"/>
        </pc:sldMkLst>
        <pc:spChg chg="mod">
          <ac:chgData name="TAFEN Dirane Willy" userId="e89ee120-d1b3-4efd-bdd2-ca7f8f05a15a" providerId="ADAL" clId="{28C844D8-70A4-4AC8-8512-94D790975362}" dt="2020-06-18T14:25:33.632" v="7761" actId="20577"/>
          <ac:spMkLst>
            <pc:docMk/>
            <pc:sldMk cId="1922292430" sldId="300"/>
            <ac:spMk id="2" creationId="{7A235F3A-8843-4585-9ECC-FF649463566B}"/>
          </ac:spMkLst>
        </pc:spChg>
        <pc:spChg chg="del">
          <ac:chgData name="TAFEN Dirane Willy" userId="e89ee120-d1b3-4efd-bdd2-ca7f8f05a15a" providerId="ADAL" clId="{28C844D8-70A4-4AC8-8512-94D790975362}" dt="2020-06-18T14:09:40.185" v="7569"/>
          <ac:spMkLst>
            <pc:docMk/>
            <pc:sldMk cId="1922292430" sldId="300"/>
            <ac:spMk id="3" creationId="{C46173CA-D336-46FD-B8BC-E3146F318CC1}"/>
          </ac:spMkLst>
        </pc:spChg>
        <pc:spChg chg="add del">
          <ac:chgData name="TAFEN Dirane Willy" userId="e89ee120-d1b3-4efd-bdd2-ca7f8f05a15a" providerId="ADAL" clId="{28C844D8-70A4-4AC8-8512-94D790975362}" dt="2020-06-18T14:11:23.734" v="7571" actId="26606"/>
          <ac:spMkLst>
            <pc:docMk/>
            <pc:sldMk cId="1922292430" sldId="300"/>
            <ac:spMk id="71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4:11:23.734" v="7571" actId="26606"/>
          <ac:spMkLst>
            <pc:docMk/>
            <pc:sldMk cId="1922292430" sldId="300"/>
            <ac:spMk id="73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4:11:23.734" v="7571" actId="26606"/>
          <ac:spMkLst>
            <pc:docMk/>
            <pc:sldMk cId="1922292430" sldId="300"/>
            <ac:spMk id="75" creationId="{C1A1C5D3-C053-4EE9-BE1A-419B6E27CCAE}"/>
          </ac:spMkLst>
        </pc:spChg>
        <pc:spChg chg="add del">
          <ac:chgData name="TAFEN Dirane Willy" userId="e89ee120-d1b3-4efd-bdd2-ca7f8f05a15a" providerId="ADAL" clId="{28C844D8-70A4-4AC8-8512-94D790975362}" dt="2020-06-18T14:11:23.734" v="7571" actId="26606"/>
          <ac:spMkLst>
            <pc:docMk/>
            <pc:sldMk cId="1922292430" sldId="300"/>
            <ac:spMk id="77" creationId="{A3473CF9-37EB-43E7-89EF-D2D1C53D1DAC}"/>
          </ac:spMkLst>
        </pc:spChg>
        <pc:spChg chg="add del">
          <ac:chgData name="TAFEN Dirane Willy" userId="e89ee120-d1b3-4efd-bdd2-ca7f8f05a15a" providerId="ADAL" clId="{28C844D8-70A4-4AC8-8512-94D790975362}" dt="2020-06-18T14:11:23.734" v="7571" actId="26606"/>
          <ac:spMkLst>
            <pc:docMk/>
            <pc:sldMk cId="1922292430" sldId="300"/>
            <ac:spMk id="79" creationId="{586B4EF9-43BA-4655-A6FF-1D8E21574C95}"/>
          </ac:spMkLst>
        </pc:spChg>
        <pc:spChg chg="add">
          <ac:chgData name="TAFEN Dirane Willy" userId="e89ee120-d1b3-4efd-bdd2-ca7f8f05a15a" providerId="ADAL" clId="{28C844D8-70A4-4AC8-8512-94D790975362}" dt="2020-06-18T14:11:23.734" v="7571" actId="26606"/>
          <ac:spMkLst>
            <pc:docMk/>
            <pc:sldMk cId="1922292430" sldId="300"/>
            <ac:spMk id="135" creationId="{8D06CE56-3881-4ADA-8CEF-D18B02C242A3}"/>
          </ac:spMkLst>
        </pc:spChg>
        <pc:spChg chg="add">
          <ac:chgData name="TAFEN Dirane Willy" userId="e89ee120-d1b3-4efd-bdd2-ca7f8f05a15a" providerId="ADAL" clId="{28C844D8-70A4-4AC8-8512-94D790975362}" dt="2020-06-18T14:11:23.734" v="7571" actId="26606"/>
          <ac:spMkLst>
            <pc:docMk/>
            <pc:sldMk cId="1922292430" sldId="300"/>
            <ac:spMk id="137" creationId="{79F3C543-62EC-4433-9C93-A2CD8764E9B4}"/>
          </ac:spMkLst>
        </pc:spChg>
        <pc:spChg chg="add">
          <ac:chgData name="TAFEN Dirane Willy" userId="e89ee120-d1b3-4efd-bdd2-ca7f8f05a15a" providerId="ADAL" clId="{28C844D8-70A4-4AC8-8512-94D790975362}" dt="2020-06-18T14:11:23.734" v="7571" actId="26606"/>
          <ac:spMkLst>
            <pc:docMk/>
            <pc:sldMk cId="1922292430" sldId="300"/>
            <ac:spMk id="139" creationId="{68AF5748-FED8-45BA-8631-26D1D10F3246}"/>
          </ac:spMkLst>
        </pc:spChg>
        <pc:spChg chg="add">
          <ac:chgData name="TAFEN Dirane Willy" userId="e89ee120-d1b3-4efd-bdd2-ca7f8f05a15a" providerId="ADAL" clId="{28C844D8-70A4-4AC8-8512-94D790975362}" dt="2020-06-18T14:11:23.734" v="7571" actId="26606"/>
          <ac:spMkLst>
            <pc:docMk/>
            <pc:sldMk cId="1922292430" sldId="300"/>
            <ac:spMk id="141" creationId="{AF2F604E-43BE-4DC3-B983-E071523364F8}"/>
          </ac:spMkLst>
        </pc:spChg>
        <pc:spChg chg="add">
          <ac:chgData name="TAFEN Dirane Willy" userId="e89ee120-d1b3-4efd-bdd2-ca7f8f05a15a" providerId="ADAL" clId="{28C844D8-70A4-4AC8-8512-94D790975362}" dt="2020-06-18T14:11:23.734" v="7571" actId="26606"/>
          <ac:spMkLst>
            <pc:docMk/>
            <pc:sldMk cId="1922292430" sldId="300"/>
            <ac:spMk id="143" creationId="{08C9B587-E65E-4B52-B37C-ABEBB6E87928}"/>
          </ac:spMkLst>
        </pc:spChg>
        <pc:picChg chg="add mod">
          <ac:chgData name="TAFEN Dirane Willy" userId="e89ee120-d1b3-4efd-bdd2-ca7f8f05a15a" providerId="ADAL" clId="{28C844D8-70A4-4AC8-8512-94D790975362}" dt="2020-06-18T14:11:23.734" v="7571" actId="26606"/>
          <ac:picMkLst>
            <pc:docMk/>
            <pc:sldMk cId="1922292430" sldId="300"/>
            <ac:picMk id="9218" creationId="{576C69B6-5712-41CF-B28A-0FEA133B59CD}"/>
          </ac:picMkLst>
        </pc:picChg>
      </pc:sldChg>
      <pc:sldChg chg="addSp delSp modSp new mod setBg">
        <pc:chgData name="TAFEN Dirane Willy" userId="e89ee120-d1b3-4efd-bdd2-ca7f8f05a15a" providerId="ADAL" clId="{28C844D8-70A4-4AC8-8512-94D790975362}" dt="2020-06-18T14:25:29.668" v="7760" actId="20577"/>
        <pc:sldMkLst>
          <pc:docMk/>
          <pc:sldMk cId="769539306" sldId="301"/>
        </pc:sldMkLst>
        <pc:spChg chg="mod">
          <ac:chgData name="TAFEN Dirane Willy" userId="e89ee120-d1b3-4efd-bdd2-ca7f8f05a15a" providerId="ADAL" clId="{28C844D8-70A4-4AC8-8512-94D790975362}" dt="2020-06-18T14:25:29.668" v="7760" actId="20577"/>
          <ac:spMkLst>
            <pc:docMk/>
            <pc:sldMk cId="769539306" sldId="301"/>
            <ac:spMk id="2" creationId="{B4D422A9-0AF7-4EF2-9784-7B8D143207E4}"/>
          </ac:spMkLst>
        </pc:spChg>
        <pc:spChg chg="del">
          <ac:chgData name="TAFEN Dirane Willy" userId="e89ee120-d1b3-4efd-bdd2-ca7f8f05a15a" providerId="ADAL" clId="{28C844D8-70A4-4AC8-8512-94D790975362}" dt="2020-06-18T14:12:28.406" v="7573"/>
          <ac:spMkLst>
            <pc:docMk/>
            <pc:sldMk cId="769539306" sldId="301"/>
            <ac:spMk id="3" creationId="{6AAD4311-D581-499E-AFE8-7874E2C5E4E7}"/>
          </ac:spMkLst>
        </pc:spChg>
        <pc:spChg chg="add del">
          <ac:chgData name="TAFEN Dirane Willy" userId="e89ee120-d1b3-4efd-bdd2-ca7f8f05a15a" providerId="ADAL" clId="{28C844D8-70A4-4AC8-8512-94D790975362}" dt="2020-06-18T14:13:02.045" v="7583" actId="26606"/>
          <ac:spMkLst>
            <pc:docMk/>
            <pc:sldMk cId="769539306" sldId="301"/>
            <ac:spMk id="71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4:13:02.045" v="7583" actId="26606"/>
          <ac:spMkLst>
            <pc:docMk/>
            <pc:sldMk cId="769539306" sldId="301"/>
            <ac:spMk id="73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4:13:02.045" v="7583" actId="26606"/>
          <ac:spMkLst>
            <pc:docMk/>
            <pc:sldMk cId="769539306" sldId="301"/>
            <ac:spMk id="75" creationId="{C1A1C5D3-C053-4EE9-BE1A-419B6E27CCAE}"/>
          </ac:spMkLst>
        </pc:spChg>
        <pc:spChg chg="add del">
          <ac:chgData name="TAFEN Dirane Willy" userId="e89ee120-d1b3-4efd-bdd2-ca7f8f05a15a" providerId="ADAL" clId="{28C844D8-70A4-4AC8-8512-94D790975362}" dt="2020-06-18T14:13:02.045" v="7583" actId="26606"/>
          <ac:spMkLst>
            <pc:docMk/>
            <pc:sldMk cId="769539306" sldId="301"/>
            <ac:spMk id="77" creationId="{A3473CF9-37EB-43E7-89EF-D2D1C53D1DAC}"/>
          </ac:spMkLst>
        </pc:spChg>
        <pc:spChg chg="add del">
          <ac:chgData name="TAFEN Dirane Willy" userId="e89ee120-d1b3-4efd-bdd2-ca7f8f05a15a" providerId="ADAL" clId="{28C844D8-70A4-4AC8-8512-94D790975362}" dt="2020-06-18T14:13:02.045" v="7583" actId="26606"/>
          <ac:spMkLst>
            <pc:docMk/>
            <pc:sldMk cId="769539306" sldId="301"/>
            <ac:spMk id="79" creationId="{586B4EF9-43BA-4655-A6FF-1D8E21574C95}"/>
          </ac:spMkLst>
        </pc:spChg>
        <pc:spChg chg="add">
          <ac:chgData name="TAFEN Dirane Willy" userId="e89ee120-d1b3-4efd-bdd2-ca7f8f05a15a" providerId="ADAL" clId="{28C844D8-70A4-4AC8-8512-94D790975362}" dt="2020-06-18T14:13:02.081" v="7584" actId="26606"/>
          <ac:spMkLst>
            <pc:docMk/>
            <pc:sldMk cId="769539306" sldId="301"/>
            <ac:spMk id="10244" creationId="{2C9A9DA9-7DC8-488B-A882-123947B0F3D9}"/>
          </ac:spMkLst>
        </pc:spChg>
        <pc:spChg chg="add">
          <ac:chgData name="TAFEN Dirane Willy" userId="e89ee120-d1b3-4efd-bdd2-ca7f8f05a15a" providerId="ADAL" clId="{28C844D8-70A4-4AC8-8512-94D790975362}" dt="2020-06-18T14:13:02.081" v="7584" actId="26606"/>
          <ac:spMkLst>
            <pc:docMk/>
            <pc:sldMk cId="769539306" sldId="301"/>
            <ac:spMk id="10245" creationId="{57F6BDD4-E066-4008-8011-6CC31AEB4556}"/>
          </ac:spMkLst>
        </pc:spChg>
        <pc:spChg chg="add mod">
          <ac:chgData name="TAFEN Dirane Willy" userId="e89ee120-d1b3-4efd-bdd2-ca7f8f05a15a" providerId="ADAL" clId="{28C844D8-70A4-4AC8-8512-94D790975362}" dt="2020-06-18T14:16:19.048" v="7757" actId="20577"/>
          <ac:spMkLst>
            <pc:docMk/>
            <pc:sldMk cId="769539306" sldId="301"/>
            <ac:spMk id="10246" creationId="{57915ED3-F13D-4904-BE16-06AB1A1251A4}"/>
          </ac:spMkLst>
        </pc:spChg>
        <pc:spChg chg="add">
          <ac:chgData name="TAFEN Dirane Willy" userId="e89ee120-d1b3-4efd-bdd2-ca7f8f05a15a" providerId="ADAL" clId="{28C844D8-70A4-4AC8-8512-94D790975362}" dt="2020-06-18T14:13:02.081" v="7584" actId="26606"/>
          <ac:spMkLst>
            <pc:docMk/>
            <pc:sldMk cId="769539306" sldId="301"/>
            <ac:spMk id="10247" creationId="{2711A8FB-68FC-45FC-B01E-38F809E2D439}"/>
          </ac:spMkLst>
        </pc:spChg>
        <pc:spChg chg="add">
          <ac:chgData name="TAFEN Dirane Willy" userId="e89ee120-d1b3-4efd-bdd2-ca7f8f05a15a" providerId="ADAL" clId="{28C844D8-70A4-4AC8-8512-94D790975362}" dt="2020-06-18T14:13:02.081" v="7584" actId="26606"/>
          <ac:spMkLst>
            <pc:docMk/>
            <pc:sldMk cId="769539306" sldId="301"/>
            <ac:spMk id="10248" creationId="{2A865FE3-5FC9-4049-87CF-30019C46C0F5}"/>
          </ac:spMkLst>
        </pc:spChg>
        <pc:picChg chg="add mod">
          <ac:chgData name="TAFEN Dirane Willy" userId="e89ee120-d1b3-4efd-bdd2-ca7f8f05a15a" providerId="ADAL" clId="{28C844D8-70A4-4AC8-8512-94D790975362}" dt="2020-06-18T14:25:20.702" v="7759" actId="1076"/>
          <ac:picMkLst>
            <pc:docMk/>
            <pc:sldMk cId="769539306" sldId="301"/>
            <ac:picMk id="15" creationId="{A635EAC9-2E49-43BA-B8B1-09B6DE55B481}"/>
          </ac:picMkLst>
        </pc:picChg>
        <pc:picChg chg="add mod">
          <ac:chgData name="TAFEN Dirane Willy" userId="e89ee120-d1b3-4efd-bdd2-ca7f8f05a15a" providerId="ADAL" clId="{28C844D8-70A4-4AC8-8512-94D790975362}" dt="2020-06-18T14:13:02.081" v="7584" actId="26606"/>
          <ac:picMkLst>
            <pc:docMk/>
            <pc:sldMk cId="769539306" sldId="301"/>
            <ac:picMk id="10242" creationId="{9A9ABB9F-3132-4363-8B4F-3450C1A8373D}"/>
          </ac:picMkLst>
        </pc:picChg>
      </pc:sldChg>
      <pc:sldChg chg="modSp new mod">
        <pc:chgData name="TAFEN Dirane Willy" userId="e89ee120-d1b3-4efd-bdd2-ca7f8f05a15a" providerId="ADAL" clId="{28C844D8-70A4-4AC8-8512-94D790975362}" dt="2020-06-18T14:36:42.681" v="8683" actId="20577"/>
        <pc:sldMkLst>
          <pc:docMk/>
          <pc:sldMk cId="885524512" sldId="302"/>
        </pc:sldMkLst>
        <pc:spChg chg="mod">
          <ac:chgData name="TAFEN Dirane Willy" userId="e89ee120-d1b3-4efd-bdd2-ca7f8f05a15a" providerId="ADAL" clId="{28C844D8-70A4-4AC8-8512-94D790975362}" dt="2020-06-18T14:26:17.017" v="7787" actId="20577"/>
          <ac:spMkLst>
            <pc:docMk/>
            <pc:sldMk cId="885524512" sldId="302"/>
            <ac:spMk id="2" creationId="{A807A799-52E3-4B14-AC95-7716433270FC}"/>
          </ac:spMkLst>
        </pc:spChg>
        <pc:spChg chg="mod">
          <ac:chgData name="TAFEN Dirane Willy" userId="e89ee120-d1b3-4efd-bdd2-ca7f8f05a15a" providerId="ADAL" clId="{28C844D8-70A4-4AC8-8512-94D790975362}" dt="2020-06-18T14:36:42.681" v="8683" actId="20577"/>
          <ac:spMkLst>
            <pc:docMk/>
            <pc:sldMk cId="885524512" sldId="302"/>
            <ac:spMk id="3" creationId="{A2918E49-F725-4600-B081-AE71D8B8E9A0}"/>
          </ac:spMkLst>
        </pc:spChg>
      </pc:sldChg>
      <pc:sldChg chg="new del">
        <pc:chgData name="TAFEN Dirane Willy" userId="e89ee120-d1b3-4efd-bdd2-ca7f8f05a15a" providerId="ADAL" clId="{28C844D8-70A4-4AC8-8512-94D790975362}" dt="2020-06-18T14:34:05.182" v="8479" actId="680"/>
        <pc:sldMkLst>
          <pc:docMk/>
          <pc:sldMk cId="2776499806" sldId="303"/>
        </pc:sldMkLst>
      </pc:sldChg>
      <pc:sldChg chg="modSp new mod">
        <pc:chgData name="TAFEN Dirane Willy" userId="e89ee120-d1b3-4efd-bdd2-ca7f8f05a15a" providerId="ADAL" clId="{28C844D8-70A4-4AC8-8512-94D790975362}" dt="2020-06-18T14:43:25.321" v="9612" actId="20577"/>
        <pc:sldMkLst>
          <pc:docMk/>
          <pc:sldMk cId="3795627657" sldId="303"/>
        </pc:sldMkLst>
        <pc:spChg chg="mod">
          <ac:chgData name="TAFEN Dirane Willy" userId="e89ee120-d1b3-4efd-bdd2-ca7f8f05a15a" providerId="ADAL" clId="{28C844D8-70A4-4AC8-8512-94D790975362}" dt="2020-06-18T14:42:26.545" v="9505" actId="207"/>
          <ac:spMkLst>
            <pc:docMk/>
            <pc:sldMk cId="3795627657" sldId="303"/>
            <ac:spMk id="2" creationId="{71E6B434-0440-4CB3-9CE4-5BCA96CC21AA}"/>
          </ac:spMkLst>
        </pc:spChg>
        <pc:spChg chg="mod">
          <ac:chgData name="TAFEN Dirane Willy" userId="e89ee120-d1b3-4efd-bdd2-ca7f8f05a15a" providerId="ADAL" clId="{28C844D8-70A4-4AC8-8512-94D790975362}" dt="2020-06-18T14:43:25.321" v="9612" actId="20577"/>
          <ac:spMkLst>
            <pc:docMk/>
            <pc:sldMk cId="3795627657" sldId="303"/>
            <ac:spMk id="3" creationId="{4E472A7B-28CE-4596-974E-409CC511B197}"/>
          </ac:spMkLst>
        </pc:spChg>
      </pc:sldChg>
      <pc:sldChg chg="add del">
        <pc:chgData name="TAFEN Dirane Willy" userId="e89ee120-d1b3-4efd-bdd2-ca7f8f05a15a" providerId="ADAL" clId="{28C844D8-70A4-4AC8-8512-94D790975362}" dt="2020-06-18T14:32:05.022" v="8398" actId="47"/>
        <pc:sldMkLst>
          <pc:docMk/>
          <pc:sldMk cId="4208763253" sldId="303"/>
        </pc:sldMkLst>
      </pc:sldChg>
      <pc:sldChg chg="addSp delSp modSp new mod setBg setClrOvrMap">
        <pc:chgData name="TAFEN Dirane Willy" userId="e89ee120-d1b3-4efd-bdd2-ca7f8f05a15a" providerId="ADAL" clId="{28C844D8-70A4-4AC8-8512-94D790975362}" dt="2020-06-18T14:44:41.014" v="9697" actId="26606"/>
        <pc:sldMkLst>
          <pc:docMk/>
          <pc:sldMk cId="2833343855" sldId="304"/>
        </pc:sldMkLst>
        <pc:spChg chg="mod">
          <ac:chgData name="TAFEN Dirane Willy" userId="e89ee120-d1b3-4efd-bdd2-ca7f8f05a15a" providerId="ADAL" clId="{28C844D8-70A4-4AC8-8512-94D790975362}" dt="2020-06-18T14:44:41.014" v="9697" actId="26606"/>
          <ac:spMkLst>
            <pc:docMk/>
            <pc:sldMk cId="2833343855" sldId="304"/>
            <ac:spMk id="2" creationId="{BAE3667D-12F0-48D6-B098-2933A2A7F196}"/>
          </ac:spMkLst>
        </pc:spChg>
        <pc:spChg chg="add del">
          <ac:chgData name="TAFEN Dirane Willy" userId="e89ee120-d1b3-4efd-bdd2-ca7f8f05a15a" providerId="ADAL" clId="{28C844D8-70A4-4AC8-8512-94D790975362}" dt="2020-06-18T14:44:23.963" v="9695" actId="26606"/>
          <ac:spMkLst>
            <pc:docMk/>
            <pc:sldMk cId="2833343855" sldId="304"/>
            <ac:spMk id="3" creationId="{9A087D5C-2D11-4B87-82CD-7C104D824E83}"/>
          </ac:spMkLst>
        </pc:spChg>
        <pc:spChg chg="add del">
          <ac:chgData name="TAFEN Dirane Willy" userId="e89ee120-d1b3-4efd-bdd2-ca7f8f05a15a" providerId="ADAL" clId="{28C844D8-70A4-4AC8-8512-94D790975362}" dt="2020-06-18T14:44:41.014" v="9697" actId="26606"/>
          <ac:spMkLst>
            <pc:docMk/>
            <pc:sldMk cId="2833343855" sldId="304"/>
            <ac:spMk id="8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4:44:12.375" v="9686" actId="26606"/>
          <ac:spMkLst>
            <pc:docMk/>
            <pc:sldMk cId="2833343855" sldId="304"/>
            <ac:spMk id="9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4:44:14.732" v="9688" actId="26606"/>
          <ac:spMkLst>
            <pc:docMk/>
            <pc:sldMk cId="2833343855" sldId="304"/>
            <ac:spMk id="10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4:44:12.375" v="9686" actId="26606"/>
          <ac:spMkLst>
            <pc:docMk/>
            <pc:sldMk cId="2833343855" sldId="304"/>
            <ac:spMk id="11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4:44:14.732" v="9688" actId="26606"/>
          <ac:spMkLst>
            <pc:docMk/>
            <pc:sldMk cId="2833343855" sldId="304"/>
            <ac:spMk id="12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4:44:12.375" v="9686" actId="26606"/>
          <ac:spMkLst>
            <pc:docMk/>
            <pc:sldMk cId="2833343855" sldId="304"/>
            <ac:spMk id="13" creationId="{2FB82883-1DC0-4BE1-A607-009095F3355A}"/>
          </ac:spMkLst>
        </pc:spChg>
        <pc:spChg chg="add del">
          <ac:chgData name="TAFEN Dirane Willy" userId="e89ee120-d1b3-4efd-bdd2-ca7f8f05a15a" providerId="ADAL" clId="{28C844D8-70A4-4AC8-8512-94D790975362}" dt="2020-06-18T14:44:14.732" v="9688" actId="26606"/>
          <ac:spMkLst>
            <pc:docMk/>
            <pc:sldMk cId="2833343855" sldId="304"/>
            <ac:spMk id="14" creationId="{68AF5748-FED8-45BA-8631-26D1D10F3246}"/>
          </ac:spMkLst>
        </pc:spChg>
        <pc:spChg chg="add del">
          <ac:chgData name="TAFEN Dirane Willy" userId="e89ee120-d1b3-4efd-bdd2-ca7f8f05a15a" providerId="ADAL" clId="{28C844D8-70A4-4AC8-8512-94D790975362}" dt="2020-06-18T14:44:12.375" v="9686" actId="26606"/>
          <ac:spMkLst>
            <pc:docMk/>
            <pc:sldMk cId="2833343855" sldId="304"/>
            <ac:spMk id="15" creationId="{9FA98EAA-A866-4C95-A2A8-44E46FBAD5A0}"/>
          </ac:spMkLst>
        </pc:spChg>
        <pc:spChg chg="add del">
          <ac:chgData name="TAFEN Dirane Willy" userId="e89ee120-d1b3-4efd-bdd2-ca7f8f05a15a" providerId="ADAL" clId="{28C844D8-70A4-4AC8-8512-94D790975362}" dt="2020-06-18T14:44:14.732" v="9688" actId="26606"/>
          <ac:spMkLst>
            <pc:docMk/>
            <pc:sldMk cId="2833343855" sldId="304"/>
            <ac:spMk id="16" creationId="{AF2F604E-43BE-4DC3-B983-E071523364F8}"/>
          </ac:spMkLst>
        </pc:spChg>
        <pc:spChg chg="add del">
          <ac:chgData name="TAFEN Dirane Willy" userId="e89ee120-d1b3-4efd-bdd2-ca7f8f05a15a" providerId="ADAL" clId="{28C844D8-70A4-4AC8-8512-94D790975362}" dt="2020-06-18T14:44:14.732" v="9688" actId="26606"/>
          <ac:spMkLst>
            <pc:docMk/>
            <pc:sldMk cId="2833343855" sldId="304"/>
            <ac:spMk id="18" creationId="{08C9B587-E65E-4B52-B37C-ABEBB6E87928}"/>
          </ac:spMkLst>
        </pc:spChg>
        <pc:spChg chg="add del">
          <ac:chgData name="TAFEN Dirane Willy" userId="e89ee120-d1b3-4efd-bdd2-ca7f8f05a15a" providerId="ADAL" clId="{28C844D8-70A4-4AC8-8512-94D790975362}" dt="2020-06-18T14:44:15.550" v="9690" actId="26606"/>
          <ac:spMkLst>
            <pc:docMk/>
            <pc:sldMk cId="2833343855" sldId="304"/>
            <ac:spMk id="20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4:44:15.550" v="9690" actId="26606"/>
          <ac:spMkLst>
            <pc:docMk/>
            <pc:sldMk cId="2833343855" sldId="304"/>
            <ac:spMk id="21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4:44:15.550" v="9690" actId="26606"/>
          <ac:spMkLst>
            <pc:docMk/>
            <pc:sldMk cId="2833343855" sldId="304"/>
            <ac:spMk id="22" creationId="{68AF5748-FED8-45BA-8631-26D1D10F3246}"/>
          </ac:spMkLst>
        </pc:spChg>
        <pc:spChg chg="add del">
          <ac:chgData name="TAFEN Dirane Willy" userId="e89ee120-d1b3-4efd-bdd2-ca7f8f05a15a" providerId="ADAL" clId="{28C844D8-70A4-4AC8-8512-94D790975362}" dt="2020-06-18T14:44:15.550" v="9690" actId="26606"/>
          <ac:spMkLst>
            <pc:docMk/>
            <pc:sldMk cId="2833343855" sldId="304"/>
            <ac:spMk id="23" creationId="{AF2F604E-43BE-4DC3-B983-E071523364F8}"/>
          </ac:spMkLst>
        </pc:spChg>
        <pc:spChg chg="add del">
          <ac:chgData name="TAFEN Dirane Willy" userId="e89ee120-d1b3-4efd-bdd2-ca7f8f05a15a" providerId="ADAL" clId="{28C844D8-70A4-4AC8-8512-94D790975362}" dt="2020-06-18T14:44:15.550" v="9690" actId="26606"/>
          <ac:spMkLst>
            <pc:docMk/>
            <pc:sldMk cId="2833343855" sldId="304"/>
            <ac:spMk id="24" creationId="{08C9B587-E65E-4B52-B37C-ABEBB6E87928}"/>
          </ac:spMkLst>
        </pc:spChg>
        <pc:spChg chg="add del">
          <ac:chgData name="TAFEN Dirane Willy" userId="e89ee120-d1b3-4efd-bdd2-ca7f8f05a15a" providerId="ADAL" clId="{28C844D8-70A4-4AC8-8512-94D790975362}" dt="2020-06-18T14:44:16.996" v="9692" actId="26606"/>
          <ac:spMkLst>
            <pc:docMk/>
            <pc:sldMk cId="2833343855" sldId="304"/>
            <ac:spMk id="27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4:44:16.996" v="9692" actId="26606"/>
          <ac:spMkLst>
            <pc:docMk/>
            <pc:sldMk cId="2833343855" sldId="304"/>
            <ac:spMk id="28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4:44:16.996" v="9692" actId="26606"/>
          <ac:spMkLst>
            <pc:docMk/>
            <pc:sldMk cId="2833343855" sldId="304"/>
            <ac:spMk id="29" creationId="{2FB82883-1DC0-4BE1-A607-009095F3355A}"/>
          </ac:spMkLst>
        </pc:spChg>
        <pc:spChg chg="add del">
          <ac:chgData name="TAFEN Dirane Willy" userId="e89ee120-d1b3-4efd-bdd2-ca7f8f05a15a" providerId="ADAL" clId="{28C844D8-70A4-4AC8-8512-94D790975362}" dt="2020-06-18T14:44:16.996" v="9692" actId="26606"/>
          <ac:spMkLst>
            <pc:docMk/>
            <pc:sldMk cId="2833343855" sldId="304"/>
            <ac:spMk id="31" creationId="{9FA98EAA-A866-4C95-A2A8-44E46FBAD5A0}"/>
          </ac:spMkLst>
        </pc:spChg>
        <pc:spChg chg="add del">
          <ac:chgData name="TAFEN Dirane Willy" userId="e89ee120-d1b3-4efd-bdd2-ca7f8f05a15a" providerId="ADAL" clId="{28C844D8-70A4-4AC8-8512-94D790975362}" dt="2020-06-18T14:44:23.945" v="9694" actId="26606"/>
          <ac:spMkLst>
            <pc:docMk/>
            <pc:sldMk cId="2833343855" sldId="304"/>
            <ac:spMk id="33" creationId="{8D06CE56-3881-4ADA-8CEF-D18B02C242A3}"/>
          </ac:spMkLst>
        </pc:spChg>
        <pc:spChg chg="add del">
          <ac:chgData name="TAFEN Dirane Willy" userId="e89ee120-d1b3-4efd-bdd2-ca7f8f05a15a" providerId="ADAL" clId="{28C844D8-70A4-4AC8-8512-94D790975362}" dt="2020-06-18T14:44:23.945" v="9694" actId="26606"/>
          <ac:spMkLst>
            <pc:docMk/>
            <pc:sldMk cId="2833343855" sldId="304"/>
            <ac:spMk id="34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4:44:23.945" v="9694" actId="26606"/>
          <ac:spMkLst>
            <pc:docMk/>
            <pc:sldMk cId="2833343855" sldId="304"/>
            <ac:spMk id="35" creationId="{68AF5748-FED8-45BA-8631-26D1D10F3246}"/>
          </ac:spMkLst>
        </pc:spChg>
        <pc:spChg chg="add del">
          <ac:chgData name="TAFEN Dirane Willy" userId="e89ee120-d1b3-4efd-bdd2-ca7f8f05a15a" providerId="ADAL" clId="{28C844D8-70A4-4AC8-8512-94D790975362}" dt="2020-06-18T14:44:23.945" v="9694" actId="26606"/>
          <ac:spMkLst>
            <pc:docMk/>
            <pc:sldMk cId="2833343855" sldId="304"/>
            <ac:spMk id="36" creationId="{AF2F604E-43BE-4DC3-B983-E071523364F8}"/>
          </ac:spMkLst>
        </pc:spChg>
        <pc:spChg chg="add del">
          <ac:chgData name="TAFEN Dirane Willy" userId="e89ee120-d1b3-4efd-bdd2-ca7f8f05a15a" providerId="ADAL" clId="{28C844D8-70A4-4AC8-8512-94D790975362}" dt="2020-06-18T14:44:23.945" v="9694" actId="26606"/>
          <ac:spMkLst>
            <pc:docMk/>
            <pc:sldMk cId="2833343855" sldId="304"/>
            <ac:spMk id="37" creationId="{08C9B587-E65E-4B52-B37C-ABEBB6E87928}"/>
          </ac:spMkLst>
        </pc:spChg>
        <pc:spChg chg="add del">
          <ac:chgData name="TAFEN Dirane Willy" userId="e89ee120-d1b3-4efd-bdd2-ca7f8f05a15a" providerId="ADAL" clId="{28C844D8-70A4-4AC8-8512-94D790975362}" dt="2020-06-18T14:44:41.014" v="9697" actId="26606"/>
          <ac:spMkLst>
            <pc:docMk/>
            <pc:sldMk cId="2833343855" sldId="304"/>
            <ac:spMk id="40" creationId="{79F3C543-62EC-4433-9C93-A2CD8764E9B4}"/>
          </ac:spMkLst>
        </pc:spChg>
        <pc:spChg chg="add del">
          <ac:chgData name="TAFEN Dirane Willy" userId="e89ee120-d1b3-4efd-bdd2-ca7f8f05a15a" providerId="ADAL" clId="{28C844D8-70A4-4AC8-8512-94D790975362}" dt="2020-06-18T14:44:41.014" v="9697" actId="26606"/>
          <ac:spMkLst>
            <pc:docMk/>
            <pc:sldMk cId="2833343855" sldId="304"/>
            <ac:spMk id="41" creationId="{1ACA2EA0-FFD3-42EC-9406-B595015ED96E}"/>
          </ac:spMkLst>
        </pc:spChg>
        <pc:spChg chg="add del">
          <ac:chgData name="TAFEN Dirane Willy" userId="e89ee120-d1b3-4efd-bdd2-ca7f8f05a15a" providerId="ADAL" clId="{28C844D8-70A4-4AC8-8512-94D790975362}" dt="2020-06-18T14:44:41.014" v="9697" actId="26606"/>
          <ac:spMkLst>
            <pc:docMk/>
            <pc:sldMk cId="2833343855" sldId="304"/>
            <ac:spMk id="42" creationId="{D5288BCE-665C-472A-8C43-664BCFA31E43}"/>
          </ac:spMkLst>
        </pc:spChg>
        <pc:spChg chg="add del">
          <ac:chgData name="TAFEN Dirane Willy" userId="e89ee120-d1b3-4efd-bdd2-ca7f8f05a15a" providerId="ADAL" clId="{28C844D8-70A4-4AC8-8512-94D790975362}" dt="2020-06-18T14:44:41.014" v="9697" actId="26606"/>
          <ac:spMkLst>
            <pc:docMk/>
            <pc:sldMk cId="2833343855" sldId="304"/>
            <ac:spMk id="43" creationId="{46C57131-53A7-4C1A-BEA8-25F06A06AD29}"/>
          </ac:spMkLst>
        </pc:spChg>
        <pc:spChg chg="add">
          <ac:chgData name="TAFEN Dirane Willy" userId="e89ee120-d1b3-4efd-bdd2-ca7f8f05a15a" providerId="ADAL" clId="{28C844D8-70A4-4AC8-8512-94D790975362}" dt="2020-06-18T14:44:41.014" v="9697" actId="26606"/>
          <ac:spMkLst>
            <pc:docMk/>
            <pc:sldMk cId="2833343855" sldId="304"/>
            <ac:spMk id="49" creationId="{8D06CE56-3881-4ADA-8CEF-D18B02C242A3}"/>
          </ac:spMkLst>
        </pc:spChg>
        <pc:spChg chg="add">
          <ac:chgData name="TAFEN Dirane Willy" userId="e89ee120-d1b3-4efd-bdd2-ca7f8f05a15a" providerId="ADAL" clId="{28C844D8-70A4-4AC8-8512-94D790975362}" dt="2020-06-18T14:44:41.014" v="9697" actId="26606"/>
          <ac:spMkLst>
            <pc:docMk/>
            <pc:sldMk cId="2833343855" sldId="304"/>
            <ac:spMk id="51" creationId="{79F3C543-62EC-4433-9C93-A2CD8764E9B4}"/>
          </ac:spMkLst>
        </pc:spChg>
        <pc:spChg chg="add">
          <ac:chgData name="TAFEN Dirane Willy" userId="e89ee120-d1b3-4efd-bdd2-ca7f8f05a15a" providerId="ADAL" clId="{28C844D8-70A4-4AC8-8512-94D790975362}" dt="2020-06-18T14:44:41.014" v="9697" actId="26606"/>
          <ac:spMkLst>
            <pc:docMk/>
            <pc:sldMk cId="2833343855" sldId="304"/>
            <ac:spMk id="53" creationId="{5A59F003-E00A-43F9-91DC-CC54E3B87466}"/>
          </ac:spMkLst>
        </pc:spChg>
        <pc:spChg chg="add">
          <ac:chgData name="TAFEN Dirane Willy" userId="e89ee120-d1b3-4efd-bdd2-ca7f8f05a15a" providerId="ADAL" clId="{28C844D8-70A4-4AC8-8512-94D790975362}" dt="2020-06-18T14:44:41.014" v="9697" actId="26606"/>
          <ac:spMkLst>
            <pc:docMk/>
            <pc:sldMk cId="2833343855" sldId="304"/>
            <ac:spMk id="55" creationId="{D74A4382-E3AD-430A-9A1F-DFA3E0E77A7D}"/>
          </ac:spMkLst>
        </pc:spChg>
        <pc:spChg chg="add">
          <ac:chgData name="TAFEN Dirane Willy" userId="e89ee120-d1b3-4efd-bdd2-ca7f8f05a15a" providerId="ADAL" clId="{28C844D8-70A4-4AC8-8512-94D790975362}" dt="2020-06-18T14:44:41.014" v="9697" actId="26606"/>
          <ac:spMkLst>
            <pc:docMk/>
            <pc:sldMk cId="2833343855" sldId="304"/>
            <ac:spMk id="57" creationId="{79F40191-0F44-4FD1-82CC-ACB507C14BE6}"/>
          </ac:spMkLst>
        </pc:spChg>
        <pc:picChg chg="add del">
          <ac:chgData name="TAFEN Dirane Willy" userId="e89ee120-d1b3-4efd-bdd2-ca7f8f05a15a" providerId="ADAL" clId="{28C844D8-70A4-4AC8-8512-94D790975362}" dt="2020-06-18T14:44:12.375" v="9686" actId="26606"/>
          <ac:picMkLst>
            <pc:docMk/>
            <pc:sldMk cId="2833343855" sldId="304"/>
            <ac:picMk id="5" creationId="{5446C068-F5EA-4CC2-84A5-AFC6E8F85BAE}"/>
          </ac:picMkLst>
        </pc:picChg>
        <pc:picChg chg="add del">
          <ac:chgData name="TAFEN Dirane Willy" userId="e89ee120-d1b3-4efd-bdd2-ca7f8f05a15a" providerId="ADAL" clId="{28C844D8-70A4-4AC8-8512-94D790975362}" dt="2020-06-18T14:44:14.732" v="9688" actId="26606"/>
          <ac:picMkLst>
            <pc:docMk/>
            <pc:sldMk cId="2833343855" sldId="304"/>
            <ac:picMk id="7" creationId="{2CA14D24-DCCD-4F65-8D67-3B0A9B0D4C3C}"/>
          </ac:picMkLst>
        </pc:picChg>
        <pc:picChg chg="add del">
          <ac:chgData name="TAFEN Dirane Willy" userId="e89ee120-d1b3-4efd-bdd2-ca7f8f05a15a" providerId="ADAL" clId="{28C844D8-70A4-4AC8-8512-94D790975362}" dt="2020-06-18T14:44:15.550" v="9690" actId="26606"/>
          <ac:picMkLst>
            <pc:docMk/>
            <pc:sldMk cId="2833343855" sldId="304"/>
            <ac:picMk id="25" creationId="{372C326B-8C28-4EEE-9F42-73D8BC0CCC55}"/>
          </ac:picMkLst>
        </pc:picChg>
        <pc:picChg chg="add del">
          <ac:chgData name="TAFEN Dirane Willy" userId="e89ee120-d1b3-4efd-bdd2-ca7f8f05a15a" providerId="ADAL" clId="{28C844D8-70A4-4AC8-8512-94D790975362}" dt="2020-06-18T14:44:16.996" v="9692" actId="26606"/>
          <ac:picMkLst>
            <pc:docMk/>
            <pc:sldMk cId="2833343855" sldId="304"/>
            <ac:picMk id="30" creationId="{5E14F126-6986-401A-8D88-54E31D60DB37}"/>
          </ac:picMkLst>
        </pc:picChg>
        <pc:picChg chg="add del">
          <ac:chgData name="TAFEN Dirane Willy" userId="e89ee120-d1b3-4efd-bdd2-ca7f8f05a15a" providerId="ADAL" clId="{28C844D8-70A4-4AC8-8512-94D790975362}" dt="2020-06-18T14:44:23.945" v="9694" actId="26606"/>
          <ac:picMkLst>
            <pc:docMk/>
            <pc:sldMk cId="2833343855" sldId="304"/>
            <ac:picMk id="38" creationId="{372C326B-8C28-4EEE-9F42-73D8BC0CCC55}"/>
          </ac:picMkLst>
        </pc:picChg>
        <pc:picChg chg="add">
          <ac:chgData name="TAFEN Dirane Willy" userId="e89ee120-d1b3-4efd-bdd2-ca7f8f05a15a" providerId="ADAL" clId="{28C844D8-70A4-4AC8-8512-94D790975362}" dt="2020-06-18T14:44:41.014" v="9697" actId="26606"/>
          <ac:picMkLst>
            <pc:docMk/>
            <pc:sldMk cId="2833343855" sldId="304"/>
            <ac:picMk id="45" creationId="{2707F017-D4DF-4023-9527-3D3EE46054F5}"/>
          </ac:picMkLst>
        </pc:picChg>
      </pc:sldChg>
      <pc:sldMasterChg chg="add del addSldLayout delSldLayout">
        <pc:chgData name="TAFEN Dirane Willy" userId="e89ee120-d1b3-4efd-bdd2-ca7f8f05a15a" providerId="ADAL" clId="{28C844D8-70A4-4AC8-8512-94D790975362}" dt="2020-06-18T09:37:52.738" v="90" actId="26606"/>
        <pc:sldMasterMkLst>
          <pc:docMk/>
          <pc:sldMasterMk cId="1577816772" sldId="2147483648"/>
        </pc:sldMasterMkLst>
        <pc:sldLayoutChg chg="add del">
          <pc:chgData name="TAFEN Dirane Willy" userId="e89ee120-d1b3-4efd-bdd2-ca7f8f05a15a" providerId="ADAL" clId="{28C844D8-70A4-4AC8-8512-94D790975362}" dt="2020-06-18T09:37:52.738" v="90" actId="26606"/>
          <pc:sldLayoutMkLst>
            <pc:docMk/>
            <pc:sldMasterMk cId="1577816772" sldId="2147483648"/>
            <pc:sldLayoutMk cId="777724903" sldId="2147483649"/>
          </pc:sldLayoutMkLst>
        </pc:sldLayoutChg>
        <pc:sldLayoutChg chg="add del">
          <pc:chgData name="TAFEN Dirane Willy" userId="e89ee120-d1b3-4efd-bdd2-ca7f8f05a15a" providerId="ADAL" clId="{28C844D8-70A4-4AC8-8512-94D790975362}" dt="2020-06-18T09:37:52.738" v="90" actId="26606"/>
          <pc:sldLayoutMkLst>
            <pc:docMk/>
            <pc:sldMasterMk cId="1577816772" sldId="2147483648"/>
            <pc:sldLayoutMk cId="4053771415" sldId="2147483650"/>
          </pc:sldLayoutMkLst>
        </pc:sldLayoutChg>
        <pc:sldLayoutChg chg="add del">
          <pc:chgData name="TAFEN Dirane Willy" userId="e89ee120-d1b3-4efd-bdd2-ca7f8f05a15a" providerId="ADAL" clId="{28C844D8-70A4-4AC8-8512-94D790975362}" dt="2020-06-18T09:37:52.738" v="90" actId="26606"/>
          <pc:sldLayoutMkLst>
            <pc:docMk/>
            <pc:sldMasterMk cId="1577816772" sldId="2147483648"/>
            <pc:sldLayoutMk cId="939130869" sldId="2147483651"/>
          </pc:sldLayoutMkLst>
        </pc:sldLayoutChg>
        <pc:sldLayoutChg chg="add del">
          <pc:chgData name="TAFEN Dirane Willy" userId="e89ee120-d1b3-4efd-bdd2-ca7f8f05a15a" providerId="ADAL" clId="{28C844D8-70A4-4AC8-8512-94D790975362}" dt="2020-06-18T09:37:52.738" v="90" actId="26606"/>
          <pc:sldLayoutMkLst>
            <pc:docMk/>
            <pc:sldMasterMk cId="1577816772" sldId="2147483648"/>
            <pc:sldLayoutMk cId="1786688108" sldId="2147483652"/>
          </pc:sldLayoutMkLst>
        </pc:sldLayoutChg>
        <pc:sldLayoutChg chg="add del">
          <pc:chgData name="TAFEN Dirane Willy" userId="e89ee120-d1b3-4efd-bdd2-ca7f8f05a15a" providerId="ADAL" clId="{28C844D8-70A4-4AC8-8512-94D790975362}" dt="2020-06-18T09:37:52.738" v="90" actId="26606"/>
          <pc:sldLayoutMkLst>
            <pc:docMk/>
            <pc:sldMasterMk cId="1577816772" sldId="2147483648"/>
            <pc:sldLayoutMk cId="2910664703" sldId="2147483653"/>
          </pc:sldLayoutMkLst>
        </pc:sldLayoutChg>
        <pc:sldLayoutChg chg="add del">
          <pc:chgData name="TAFEN Dirane Willy" userId="e89ee120-d1b3-4efd-bdd2-ca7f8f05a15a" providerId="ADAL" clId="{28C844D8-70A4-4AC8-8512-94D790975362}" dt="2020-06-18T09:37:52.738" v="90" actId="26606"/>
          <pc:sldLayoutMkLst>
            <pc:docMk/>
            <pc:sldMasterMk cId="1577816772" sldId="2147483648"/>
            <pc:sldLayoutMk cId="1647448511" sldId="2147483654"/>
          </pc:sldLayoutMkLst>
        </pc:sldLayoutChg>
        <pc:sldLayoutChg chg="add del">
          <pc:chgData name="TAFEN Dirane Willy" userId="e89ee120-d1b3-4efd-bdd2-ca7f8f05a15a" providerId="ADAL" clId="{28C844D8-70A4-4AC8-8512-94D790975362}" dt="2020-06-18T09:37:52.738" v="90" actId="26606"/>
          <pc:sldLayoutMkLst>
            <pc:docMk/>
            <pc:sldMasterMk cId="1577816772" sldId="2147483648"/>
            <pc:sldLayoutMk cId="180104202" sldId="2147483655"/>
          </pc:sldLayoutMkLst>
        </pc:sldLayoutChg>
        <pc:sldLayoutChg chg="add del">
          <pc:chgData name="TAFEN Dirane Willy" userId="e89ee120-d1b3-4efd-bdd2-ca7f8f05a15a" providerId="ADAL" clId="{28C844D8-70A4-4AC8-8512-94D790975362}" dt="2020-06-18T09:37:52.738" v="90" actId="26606"/>
          <pc:sldLayoutMkLst>
            <pc:docMk/>
            <pc:sldMasterMk cId="1577816772" sldId="2147483648"/>
            <pc:sldLayoutMk cId="2947014489" sldId="2147483656"/>
          </pc:sldLayoutMkLst>
        </pc:sldLayoutChg>
        <pc:sldLayoutChg chg="add del">
          <pc:chgData name="TAFEN Dirane Willy" userId="e89ee120-d1b3-4efd-bdd2-ca7f8f05a15a" providerId="ADAL" clId="{28C844D8-70A4-4AC8-8512-94D790975362}" dt="2020-06-18T09:37:52.738" v="90" actId="26606"/>
          <pc:sldLayoutMkLst>
            <pc:docMk/>
            <pc:sldMasterMk cId="1577816772" sldId="2147483648"/>
            <pc:sldLayoutMk cId="4160180774" sldId="2147483657"/>
          </pc:sldLayoutMkLst>
        </pc:sldLayoutChg>
        <pc:sldLayoutChg chg="add del">
          <pc:chgData name="TAFEN Dirane Willy" userId="e89ee120-d1b3-4efd-bdd2-ca7f8f05a15a" providerId="ADAL" clId="{28C844D8-70A4-4AC8-8512-94D790975362}" dt="2020-06-18T09:37:52.738" v="90" actId="26606"/>
          <pc:sldLayoutMkLst>
            <pc:docMk/>
            <pc:sldMasterMk cId="1577816772" sldId="2147483648"/>
            <pc:sldLayoutMk cId="3608765235" sldId="2147483658"/>
          </pc:sldLayoutMkLst>
        </pc:sldLayoutChg>
        <pc:sldLayoutChg chg="add del">
          <pc:chgData name="TAFEN Dirane Willy" userId="e89ee120-d1b3-4efd-bdd2-ca7f8f05a15a" providerId="ADAL" clId="{28C844D8-70A4-4AC8-8512-94D790975362}" dt="2020-06-18T09:37:52.738" v="90" actId="26606"/>
          <pc:sldLayoutMkLst>
            <pc:docMk/>
            <pc:sldMasterMk cId="1577816772" sldId="2147483648"/>
            <pc:sldLayoutMk cId="1015360216" sldId="2147483659"/>
          </pc:sldLayoutMkLst>
        </pc:sldLayoutChg>
      </pc:sldMasterChg>
      <pc:sldMasterChg chg="add del addSldLayout delSldLayout">
        <pc:chgData name="TAFEN Dirane Willy" userId="e89ee120-d1b3-4efd-bdd2-ca7f8f05a15a" providerId="ADAL" clId="{28C844D8-70A4-4AC8-8512-94D790975362}" dt="2020-06-18T09:36:39.932" v="77" actId="26606"/>
        <pc:sldMasterMkLst>
          <pc:docMk/>
          <pc:sldMasterMk cId="2794537586" sldId="2147483660"/>
        </pc:sldMasterMkLst>
        <pc:sldLayoutChg chg="add del">
          <pc:chgData name="TAFEN Dirane Willy" userId="e89ee120-d1b3-4efd-bdd2-ca7f8f05a15a" providerId="ADAL" clId="{28C844D8-70A4-4AC8-8512-94D790975362}" dt="2020-06-18T09:36:39.932" v="77" actId="26606"/>
          <pc:sldLayoutMkLst>
            <pc:docMk/>
            <pc:sldMasterMk cId="2794537586" sldId="2147483660"/>
            <pc:sldLayoutMk cId="789485460" sldId="2147483661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39.932" v="77" actId="26606"/>
          <pc:sldLayoutMkLst>
            <pc:docMk/>
            <pc:sldMasterMk cId="2794537586" sldId="2147483660"/>
            <pc:sldLayoutMk cId="1345247637" sldId="2147483662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39.932" v="77" actId="26606"/>
          <pc:sldLayoutMkLst>
            <pc:docMk/>
            <pc:sldMasterMk cId="2794537586" sldId="2147483660"/>
            <pc:sldLayoutMk cId="1847303227" sldId="2147483663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39.932" v="77" actId="26606"/>
          <pc:sldLayoutMkLst>
            <pc:docMk/>
            <pc:sldMasterMk cId="2794537586" sldId="2147483660"/>
            <pc:sldLayoutMk cId="4192371609" sldId="2147483664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39.932" v="77" actId="26606"/>
          <pc:sldLayoutMkLst>
            <pc:docMk/>
            <pc:sldMasterMk cId="2794537586" sldId="2147483660"/>
            <pc:sldLayoutMk cId="4064191674" sldId="2147483665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39.932" v="77" actId="26606"/>
          <pc:sldLayoutMkLst>
            <pc:docMk/>
            <pc:sldMasterMk cId="2794537586" sldId="2147483660"/>
            <pc:sldLayoutMk cId="508271919" sldId="2147483666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39.932" v="77" actId="26606"/>
          <pc:sldLayoutMkLst>
            <pc:docMk/>
            <pc:sldMasterMk cId="2794537586" sldId="2147483660"/>
            <pc:sldLayoutMk cId="1333719887" sldId="2147483667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39.932" v="77" actId="26606"/>
          <pc:sldLayoutMkLst>
            <pc:docMk/>
            <pc:sldMasterMk cId="2794537586" sldId="2147483660"/>
            <pc:sldLayoutMk cId="2418406890" sldId="2147483668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39.932" v="77" actId="26606"/>
          <pc:sldLayoutMkLst>
            <pc:docMk/>
            <pc:sldMasterMk cId="2794537586" sldId="2147483660"/>
            <pc:sldLayoutMk cId="2514742567" sldId="2147483669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39.932" v="77" actId="26606"/>
          <pc:sldLayoutMkLst>
            <pc:docMk/>
            <pc:sldMasterMk cId="2794537586" sldId="2147483660"/>
            <pc:sldLayoutMk cId="2042952266" sldId="2147483670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39.932" v="77" actId="26606"/>
          <pc:sldLayoutMkLst>
            <pc:docMk/>
            <pc:sldMasterMk cId="2794537586" sldId="2147483660"/>
            <pc:sldLayoutMk cId="273224154" sldId="2147483671"/>
          </pc:sldLayoutMkLst>
        </pc:sldLayoutChg>
      </pc:sldMasterChg>
      <pc:sldMasterChg chg="add del addSldLayout delSldLayout">
        <pc:chgData name="TAFEN Dirane Willy" userId="e89ee120-d1b3-4efd-bdd2-ca7f8f05a15a" providerId="ADAL" clId="{28C844D8-70A4-4AC8-8512-94D790975362}" dt="2020-06-18T09:34:20.738" v="55" actId="26606"/>
        <pc:sldMasterMkLst>
          <pc:docMk/>
          <pc:sldMasterMk cId="2861272531" sldId="2147483683"/>
        </pc:sldMasterMkLst>
        <pc:sldLayoutChg chg="add del">
          <pc:chgData name="TAFEN Dirane Willy" userId="e89ee120-d1b3-4efd-bdd2-ca7f8f05a15a" providerId="ADAL" clId="{28C844D8-70A4-4AC8-8512-94D790975362}" dt="2020-06-18T09:34:20.738" v="55" actId="26606"/>
          <pc:sldLayoutMkLst>
            <pc:docMk/>
            <pc:sldMasterMk cId="2861272531" sldId="2147483683"/>
            <pc:sldLayoutMk cId="3768888379" sldId="2147483672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0.738" v="55" actId="26606"/>
          <pc:sldLayoutMkLst>
            <pc:docMk/>
            <pc:sldMasterMk cId="2861272531" sldId="2147483683"/>
            <pc:sldLayoutMk cId="3222552502" sldId="2147483673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0.738" v="55" actId="26606"/>
          <pc:sldLayoutMkLst>
            <pc:docMk/>
            <pc:sldMasterMk cId="2861272531" sldId="2147483683"/>
            <pc:sldLayoutMk cId="759677518" sldId="2147483674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0.738" v="55" actId="26606"/>
          <pc:sldLayoutMkLst>
            <pc:docMk/>
            <pc:sldMasterMk cId="2861272531" sldId="2147483683"/>
            <pc:sldLayoutMk cId="1870532378" sldId="2147483675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0.738" v="55" actId="26606"/>
          <pc:sldLayoutMkLst>
            <pc:docMk/>
            <pc:sldMasterMk cId="2861272531" sldId="2147483683"/>
            <pc:sldLayoutMk cId="3329364776" sldId="2147483676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0.738" v="55" actId="26606"/>
          <pc:sldLayoutMkLst>
            <pc:docMk/>
            <pc:sldMasterMk cId="2861272531" sldId="2147483683"/>
            <pc:sldLayoutMk cId="3611657993" sldId="2147483677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0.738" v="55" actId="26606"/>
          <pc:sldLayoutMkLst>
            <pc:docMk/>
            <pc:sldMasterMk cId="2861272531" sldId="2147483683"/>
            <pc:sldLayoutMk cId="3367470786" sldId="2147483678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0.738" v="55" actId="26606"/>
          <pc:sldLayoutMkLst>
            <pc:docMk/>
            <pc:sldMasterMk cId="2861272531" sldId="2147483683"/>
            <pc:sldLayoutMk cId="3819915598" sldId="2147483679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0.738" v="55" actId="26606"/>
          <pc:sldLayoutMkLst>
            <pc:docMk/>
            <pc:sldMasterMk cId="2861272531" sldId="2147483683"/>
            <pc:sldLayoutMk cId="1215741918" sldId="2147483680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0.738" v="55" actId="26606"/>
          <pc:sldLayoutMkLst>
            <pc:docMk/>
            <pc:sldMasterMk cId="2861272531" sldId="2147483683"/>
            <pc:sldLayoutMk cId="1368140278" sldId="2147483681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0.738" v="55" actId="26606"/>
          <pc:sldLayoutMkLst>
            <pc:docMk/>
            <pc:sldMasterMk cId="2861272531" sldId="2147483683"/>
            <pc:sldLayoutMk cId="434934681" sldId="2147483682"/>
          </pc:sldLayoutMkLst>
        </pc:sldLayoutChg>
      </pc:sldMasterChg>
      <pc:sldMasterChg chg="add del addSldLayout delSldLayout">
        <pc:chgData name="TAFEN Dirane Willy" userId="e89ee120-d1b3-4efd-bdd2-ca7f8f05a15a" providerId="ADAL" clId="{28C844D8-70A4-4AC8-8512-94D790975362}" dt="2020-06-18T09:36:40.805" v="79" actId="26606"/>
        <pc:sldMasterMkLst>
          <pc:docMk/>
          <pc:sldMasterMk cId="3558655982" sldId="2147483683"/>
        </pc:sldMasterMkLst>
        <pc:sldLayoutChg chg="add del">
          <pc:chgData name="TAFEN Dirane Willy" userId="e89ee120-d1b3-4efd-bdd2-ca7f8f05a15a" providerId="ADAL" clId="{28C844D8-70A4-4AC8-8512-94D790975362}" dt="2020-06-18T09:36:40.805" v="79" actId="26606"/>
          <pc:sldLayoutMkLst>
            <pc:docMk/>
            <pc:sldMasterMk cId="3558655982" sldId="2147483683"/>
            <pc:sldLayoutMk cId="3987448871" sldId="2147483672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40.805" v="79" actId="26606"/>
          <pc:sldLayoutMkLst>
            <pc:docMk/>
            <pc:sldMasterMk cId="3558655982" sldId="2147483683"/>
            <pc:sldLayoutMk cId="1240420983" sldId="2147483673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40.805" v="79" actId="26606"/>
          <pc:sldLayoutMkLst>
            <pc:docMk/>
            <pc:sldMasterMk cId="3558655982" sldId="2147483683"/>
            <pc:sldLayoutMk cId="992656409" sldId="2147483674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40.805" v="79" actId="26606"/>
          <pc:sldLayoutMkLst>
            <pc:docMk/>
            <pc:sldMasterMk cId="3558655982" sldId="2147483683"/>
            <pc:sldLayoutMk cId="1791818867" sldId="2147483675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40.805" v="79" actId="26606"/>
          <pc:sldLayoutMkLst>
            <pc:docMk/>
            <pc:sldMasterMk cId="3558655982" sldId="2147483683"/>
            <pc:sldLayoutMk cId="564226058" sldId="2147483676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40.805" v="79" actId="26606"/>
          <pc:sldLayoutMkLst>
            <pc:docMk/>
            <pc:sldMasterMk cId="3558655982" sldId="2147483683"/>
            <pc:sldLayoutMk cId="1142394911" sldId="2147483677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40.805" v="79" actId="26606"/>
          <pc:sldLayoutMkLst>
            <pc:docMk/>
            <pc:sldMasterMk cId="3558655982" sldId="2147483683"/>
            <pc:sldLayoutMk cId="3032937329" sldId="2147483678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40.805" v="79" actId="26606"/>
          <pc:sldLayoutMkLst>
            <pc:docMk/>
            <pc:sldMasterMk cId="3558655982" sldId="2147483683"/>
            <pc:sldLayoutMk cId="2103123405" sldId="2147483679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40.805" v="79" actId="26606"/>
          <pc:sldLayoutMkLst>
            <pc:docMk/>
            <pc:sldMasterMk cId="3558655982" sldId="2147483683"/>
            <pc:sldLayoutMk cId="2822479008" sldId="2147483680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40.805" v="79" actId="26606"/>
          <pc:sldLayoutMkLst>
            <pc:docMk/>
            <pc:sldMasterMk cId="3558655982" sldId="2147483683"/>
            <pc:sldLayoutMk cId="407189084" sldId="2147483681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40.805" v="79" actId="26606"/>
          <pc:sldLayoutMkLst>
            <pc:docMk/>
            <pc:sldMasterMk cId="3558655982" sldId="2147483683"/>
            <pc:sldLayoutMk cId="3953848339" sldId="2147483682"/>
          </pc:sldLayoutMkLst>
        </pc:sldLayoutChg>
      </pc:sldMasterChg>
      <pc:sldMasterChg chg="add del addSldLayout delSldLayout">
        <pc:chgData name="TAFEN Dirane Willy" userId="e89ee120-d1b3-4efd-bdd2-ca7f8f05a15a" providerId="ADAL" clId="{28C844D8-70A4-4AC8-8512-94D790975362}" dt="2020-06-18T09:36:53.177" v="81" actId="26606"/>
        <pc:sldMasterMkLst>
          <pc:docMk/>
          <pc:sldMasterMk cId="1275548255" sldId="2147483696"/>
        </pc:sldMasterMkLst>
        <pc:sldLayoutChg chg="add del">
          <pc:chgData name="TAFEN Dirane Willy" userId="e89ee120-d1b3-4efd-bdd2-ca7f8f05a15a" providerId="ADAL" clId="{28C844D8-70A4-4AC8-8512-94D790975362}" dt="2020-06-18T09:36:53.177" v="81" actId="26606"/>
          <pc:sldLayoutMkLst>
            <pc:docMk/>
            <pc:sldMasterMk cId="1275548255" sldId="2147483696"/>
            <pc:sldLayoutMk cId="3030446308" sldId="2147483685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53.177" v="81" actId="26606"/>
          <pc:sldLayoutMkLst>
            <pc:docMk/>
            <pc:sldMasterMk cId="1275548255" sldId="2147483696"/>
            <pc:sldLayoutMk cId="4193397676" sldId="2147483686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53.177" v="81" actId="26606"/>
          <pc:sldLayoutMkLst>
            <pc:docMk/>
            <pc:sldMasterMk cId="1275548255" sldId="2147483696"/>
            <pc:sldLayoutMk cId="1885045639" sldId="2147483687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53.177" v="81" actId="26606"/>
          <pc:sldLayoutMkLst>
            <pc:docMk/>
            <pc:sldMasterMk cId="1275548255" sldId="2147483696"/>
            <pc:sldLayoutMk cId="3296017609" sldId="2147483688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53.177" v="81" actId="26606"/>
          <pc:sldLayoutMkLst>
            <pc:docMk/>
            <pc:sldMasterMk cId="1275548255" sldId="2147483696"/>
            <pc:sldLayoutMk cId="3102833550" sldId="2147483689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53.177" v="81" actId="26606"/>
          <pc:sldLayoutMkLst>
            <pc:docMk/>
            <pc:sldMasterMk cId="1275548255" sldId="2147483696"/>
            <pc:sldLayoutMk cId="3189665475" sldId="2147483690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53.177" v="81" actId="26606"/>
          <pc:sldLayoutMkLst>
            <pc:docMk/>
            <pc:sldMasterMk cId="1275548255" sldId="2147483696"/>
            <pc:sldLayoutMk cId="2377835029" sldId="2147483691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53.177" v="81" actId="26606"/>
          <pc:sldLayoutMkLst>
            <pc:docMk/>
            <pc:sldMasterMk cId="1275548255" sldId="2147483696"/>
            <pc:sldLayoutMk cId="3923763080" sldId="2147483692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53.177" v="81" actId="26606"/>
          <pc:sldLayoutMkLst>
            <pc:docMk/>
            <pc:sldMasterMk cId="1275548255" sldId="2147483696"/>
            <pc:sldLayoutMk cId="500505855" sldId="2147483693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53.177" v="81" actId="26606"/>
          <pc:sldLayoutMkLst>
            <pc:docMk/>
            <pc:sldMasterMk cId="1275548255" sldId="2147483696"/>
            <pc:sldLayoutMk cId="867098874" sldId="2147483694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53.177" v="81" actId="26606"/>
          <pc:sldLayoutMkLst>
            <pc:docMk/>
            <pc:sldMasterMk cId="1275548255" sldId="2147483696"/>
            <pc:sldLayoutMk cId="2579870636" sldId="2147483695"/>
          </pc:sldLayoutMkLst>
        </pc:sldLayoutChg>
      </pc:sldMasterChg>
      <pc:sldMasterChg chg="add del addSldLayout delSldLayout">
        <pc:chgData name="TAFEN Dirane Willy" userId="e89ee120-d1b3-4efd-bdd2-ca7f8f05a15a" providerId="ADAL" clId="{28C844D8-70A4-4AC8-8512-94D790975362}" dt="2020-06-18T09:36:27.855" v="73" actId="26606"/>
        <pc:sldMasterMkLst>
          <pc:docMk/>
          <pc:sldMasterMk cId="3252679715" sldId="2147483709"/>
        </pc:sldMasterMkLst>
        <pc:sldLayoutChg chg="add del">
          <pc:chgData name="TAFEN Dirane Willy" userId="e89ee120-d1b3-4efd-bdd2-ca7f8f05a15a" providerId="ADAL" clId="{28C844D8-70A4-4AC8-8512-94D790975362}" dt="2020-06-18T09:36:27.855" v="73" actId="26606"/>
          <pc:sldLayoutMkLst>
            <pc:docMk/>
            <pc:sldMasterMk cId="3252679715" sldId="2147483709"/>
            <pc:sldLayoutMk cId="2218795519" sldId="2147483698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27.855" v="73" actId="26606"/>
          <pc:sldLayoutMkLst>
            <pc:docMk/>
            <pc:sldMasterMk cId="3252679715" sldId="2147483709"/>
            <pc:sldLayoutMk cId="2684625374" sldId="2147483699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27.855" v="73" actId="26606"/>
          <pc:sldLayoutMkLst>
            <pc:docMk/>
            <pc:sldMasterMk cId="3252679715" sldId="2147483709"/>
            <pc:sldLayoutMk cId="4248273410" sldId="2147483700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27.855" v="73" actId="26606"/>
          <pc:sldLayoutMkLst>
            <pc:docMk/>
            <pc:sldMasterMk cId="3252679715" sldId="2147483709"/>
            <pc:sldLayoutMk cId="2203023487" sldId="2147483701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27.855" v="73" actId="26606"/>
          <pc:sldLayoutMkLst>
            <pc:docMk/>
            <pc:sldMasterMk cId="3252679715" sldId="2147483709"/>
            <pc:sldLayoutMk cId="4256504341" sldId="2147483702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27.855" v="73" actId="26606"/>
          <pc:sldLayoutMkLst>
            <pc:docMk/>
            <pc:sldMasterMk cId="3252679715" sldId="2147483709"/>
            <pc:sldLayoutMk cId="623487024" sldId="2147483703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27.855" v="73" actId="26606"/>
          <pc:sldLayoutMkLst>
            <pc:docMk/>
            <pc:sldMasterMk cId="3252679715" sldId="2147483709"/>
            <pc:sldLayoutMk cId="2925132070" sldId="2147483704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27.855" v="73" actId="26606"/>
          <pc:sldLayoutMkLst>
            <pc:docMk/>
            <pc:sldMasterMk cId="3252679715" sldId="2147483709"/>
            <pc:sldLayoutMk cId="1160781567" sldId="2147483705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27.855" v="73" actId="26606"/>
          <pc:sldLayoutMkLst>
            <pc:docMk/>
            <pc:sldMasterMk cId="3252679715" sldId="2147483709"/>
            <pc:sldLayoutMk cId="1591817769" sldId="2147483706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27.855" v="73" actId="26606"/>
          <pc:sldLayoutMkLst>
            <pc:docMk/>
            <pc:sldMasterMk cId="3252679715" sldId="2147483709"/>
            <pc:sldLayoutMk cId="2872184215" sldId="2147483707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27.855" v="73" actId="26606"/>
          <pc:sldLayoutMkLst>
            <pc:docMk/>
            <pc:sldMasterMk cId="3252679715" sldId="2147483709"/>
            <pc:sldLayoutMk cId="27834554" sldId="2147483708"/>
          </pc:sldLayoutMkLst>
        </pc:sldLayoutChg>
      </pc:sldMasterChg>
      <pc:sldMasterChg chg="add del addSldLayout delSldLayout">
        <pc:chgData name="TAFEN Dirane Willy" userId="e89ee120-d1b3-4efd-bdd2-ca7f8f05a15a" providerId="ADAL" clId="{28C844D8-70A4-4AC8-8512-94D790975362}" dt="2020-06-18T09:34:29.718" v="61" actId="26606"/>
        <pc:sldMasterMkLst>
          <pc:docMk/>
          <pc:sldMasterMk cId="1603729353" sldId="2147483722"/>
        </pc:sldMasterMkLst>
        <pc:sldLayoutChg chg="add del">
          <pc:chgData name="TAFEN Dirane Willy" userId="e89ee120-d1b3-4efd-bdd2-ca7f8f05a15a" providerId="ADAL" clId="{28C844D8-70A4-4AC8-8512-94D790975362}" dt="2020-06-18T09:34:29.718" v="61" actId="26606"/>
          <pc:sldLayoutMkLst>
            <pc:docMk/>
            <pc:sldMasterMk cId="1603729353" sldId="2147483722"/>
            <pc:sldLayoutMk cId="3646482615" sldId="2147483711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9.718" v="61" actId="26606"/>
          <pc:sldLayoutMkLst>
            <pc:docMk/>
            <pc:sldMasterMk cId="1603729353" sldId="2147483722"/>
            <pc:sldLayoutMk cId="2953765929" sldId="2147483712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9.718" v="61" actId="26606"/>
          <pc:sldLayoutMkLst>
            <pc:docMk/>
            <pc:sldMasterMk cId="1603729353" sldId="2147483722"/>
            <pc:sldLayoutMk cId="46122393" sldId="2147483713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9.718" v="61" actId="26606"/>
          <pc:sldLayoutMkLst>
            <pc:docMk/>
            <pc:sldMasterMk cId="1603729353" sldId="2147483722"/>
            <pc:sldLayoutMk cId="286952702" sldId="2147483714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9.718" v="61" actId="26606"/>
          <pc:sldLayoutMkLst>
            <pc:docMk/>
            <pc:sldMasterMk cId="1603729353" sldId="2147483722"/>
            <pc:sldLayoutMk cId="699321539" sldId="2147483715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9.718" v="61" actId="26606"/>
          <pc:sldLayoutMkLst>
            <pc:docMk/>
            <pc:sldMasterMk cId="1603729353" sldId="2147483722"/>
            <pc:sldLayoutMk cId="1941037977" sldId="2147483716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9.718" v="61" actId="26606"/>
          <pc:sldLayoutMkLst>
            <pc:docMk/>
            <pc:sldMasterMk cId="1603729353" sldId="2147483722"/>
            <pc:sldLayoutMk cId="1242327930" sldId="2147483717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9.718" v="61" actId="26606"/>
          <pc:sldLayoutMkLst>
            <pc:docMk/>
            <pc:sldMasterMk cId="1603729353" sldId="2147483722"/>
            <pc:sldLayoutMk cId="263321535" sldId="2147483718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9.718" v="61" actId="26606"/>
          <pc:sldLayoutMkLst>
            <pc:docMk/>
            <pc:sldMasterMk cId="1603729353" sldId="2147483722"/>
            <pc:sldLayoutMk cId="82231307" sldId="2147483719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9.718" v="61" actId="26606"/>
          <pc:sldLayoutMkLst>
            <pc:docMk/>
            <pc:sldMasterMk cId="1603729353" sldId="2147483722"/>
            <pc:sldLayoutMk cId="1260035917" sldId="2147483720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9.718" v="61" actId="26606"/>
          <pc:sldLayoutMkLst>
            <pc:docMk/>
            <pc:sldMasterMk cId="1603729353" sldId="2147483722"/>
            <pc:sldLayoutMk cId="1038589504" sldId="2147483721"/>
          </pc:sldLayoutMkLst>
        </pc:sldLayoutChg>
      </pc:sldMasterChg>
      <pc:sldMasterChg chg="add del addSldLayout delSldLayout">
        <pc:chgData name="TAFEN Dirane Willy" userId="e89ee120-d1b3-4efd-bdd2-ca7f8f05a15a" providerId="ADAL" clId="{28C844D8-70A4-4AC8-8512-94D790975362}" dt="2020-06-18T09:36:38.472" v="75" actId="26606"/>
        <pc:sldMasterMkLst>
          <pc:docMk/>
          <pc:sldMasterMk cId="2239624890" sldId="2147483722"/>
        </pc:sldMasterMkLst>
        <pc:sldLayoutChg chg="add del">
          <pc:chgData name="TAFEN Dirane Willy" userId="e89ee120-d1b3-4efd-bdd2-ca7f8f05a15a" providerId="ADAL" clId="{28C844D8-70A4-4AC8-8512-94D790975362}" dt="2020-06-18T09:36:38.472" v="75" actId="26606"/>
          <pc:sldLayoutMkLst>
            <pc:docMk/>
            <pc:sldMasterMk cId="2239624890" sldId="2147483722"/>
            <pc:sldLayoutMk cId="3983780398" sldId="2147483711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38.472" v="75" actId="26606"/>
          <pc:sldLayoutMkLst>
            <pc:docMk/>
            <pc:sldMasterMk cId="2239624890" sldId="2147483722"/>
            <pc:sldLayoutMk cId="304718066" sldId="2147483712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38.472" v="75" actId="26606"/>
          <pc:sldLayoutMkLst>
            <pc:docMk/>
            <pc:sldMasterMk cId="2239624890" sldId="2147483722"/>
            <pc:sldLayoutMk cId="3699384050" sldId="2147483713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38.472" v="75" actId="26606"/>
          <pc:sldLayoutMkLst>
            <pc:docMk/>
            <pc:sldMasterMk cId="2239624890" sldId="2147483722"/>
            <pc:sldLayoutMk cId="3826937493" sldId="2147483714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38.472" v="75" actId="26606"/>
          <pc:sldLayoutMkLst>
            <pc:docMk/>
            <pc:sldMasterMk cId="2239624890" sldId="2147483722"/>
            <pc:sldLayoutMk cId="2677071215" sldId="2147483715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38.472" v="75" actId="26606"/>
          <pc:sldLayoutMkLst>
            <pc:docMk/>
            <pc:sldMasterMk cId="2239624890" sldId="2147483722"/>
            <pc:sldLayoutMk cId="576919980" sldId="2147483716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38.472" v="75" actId="26606"/>
          <pc:sldLayoutMkLst>
            <pc:docMk/>
            <pc:sldMasterMk cId="2239624890" sldId="2147483722"/>
            <pc:sldLayoutMk cId="4237656144" sldId="2147483717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38.472" v="75" actId="26606"/>
          <pc:sldLayoutMkLst>
            <pc:docMk/>
            <pc:sldMasterMk cId="2239624890" sldId="2147483722"/>
            <pc:sldLayoutMk cId="2011451123" sldId="2147483718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38.472" v="75" actId="26606"/>
          <pc:sldLayoutMkLst>
            <pc:docMk/>
            <pc:sldMasterMk cId="2239624890" sldId="2147483722"/>
            <pc:sldLayoutMk cId="3674013895" sldId="2147483719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38.472" v="75" actId="26606"/>
          <pc:sldLayoutMkLst>
            <pc:docMk/>
            <pc:sldMasterMk cId="2239624890" sldId="2147483722"/>
            <pc:sldLayoutMk cId="3340557168" sldId="2147483720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38.472" v="75" actId="26606"/>
          <pc:sldLayoutMkLst>
            <pc:docMk/>
            <pc:sldMasterMk cId="2239624890" sldId="2147483722"/>
            <pc:sldLayoutMk cId="4145867141" sldId="2147483721"/>
          </pc:sldLayoutMkLst>
        </pc:sldLayoutChg>
      </pc:sldMasterChg>
      <pc:sldMasterChg chg="add del addSldLayout delSldLayout">
        <pc:chgData name="TAFEN Dirane Willy" userId="e89ee120-d1b3-4efd-bdd2-ca7f8f05a15a" providerId="ADAL" clId="{28C844D8-70A4-4AC8-8512-94D790975362}" dt="2020-06-18T09:37:52.581" v="89" actId="26606"/>
        <pc:sldMasterMkLst>
          <pc:docMk/>
          <pc:sldMasterMk cId="3716158437" sldId="2147483722"/>
        </pc:sldMasterMkLst>
        <pc:sldLayoutChg chg="add del">
          <pc:chgData name="TAFEN Dirane Willy" userId="e89ee120-d1b3-4efd-bdd2-ca7f8f05a15a" providerId="ADAL" clId="{28C844D8-70A4-4AC8-8512-94D790975362}" dt="2020-06-18T09:37:52.581" v="89" actId="26606"/>
          <pc:sldLayoutMkLst>
            <pc:docMk/>
            <pc:sldMasterMk cId="3716158437" sldId="2147483722"/>
            <pc:sldLayoutMk cId="2330536808" sldId="2147483711"/>
          </pc:sldLayoutMkLst>
        </pc:sldLayoutChg>
        <pc:sldLayoutChg chg="add del">
          <pc:chgData name="TAFEN Dirane Willy" userId="e89ee120-d1b3-4efd-bdd2-ca7f8f05a15a" providerId="ADAL" clId="{28C844D8-70A4-4AC8-8512-94D790975362}" dt="2020-06-18T09:37:52.581" v="89" actId="26606"/>
          <pc:sldLayoutMkLst>
            <pc:docMk/>
            <pc:sldMasterMk cId="3716158437" sldId="2147483722"/>
            <pc:sldLayoutMk cId="205596277" sldId="2147483712"/>
          </pc:sldLayoutMkLst>
        </pc:sldLayoutChg>
        <pc:sldLayoutChg chg="add del">
          <pc:chgData name="TAFEN Dirane Willy" userId="e89ee120-d1b3-4efd-bdd2-ca7f8f05a15a" providerId="ADAL" clId="{28C844D8-70A4-4AC8-8512-94D790975362}" dt="2020-06-18T09:37:52.581" v="89" actId="26606"/>
          <pc:sldLayoutMkLst>
            <pc:docMk/>
            <pc:sldMasterMk cId="3716158437" sldId="2147483722"/>
            <pc:sldLayoutMk cId="70954102" sldId="2147483713"/>
          </pc:sldLayoutMkLst>
        </pc:sldLayoutChg>
        <pc:sldLayoutChg chg="add del">
          <pc:chgData name="TAFEN Dirane Willy" userId="e89ee120-d1b3-4efd-bdd2-ca7f8f05a15a" providerId="ADAL" clId="{28C844D8-70A4-4AC8-8512-94D790975362}" dt="2020-06-18T09:37:52.581" v="89" actId="26606"/>
          <pc:sldLayoutMkLst>
            <pc:docMk/>
            <pc:sldMasterMk cId="3716158437" sldId="2147483722"/>
            <pc:sldLayoutMk cId="810049510" sldId="2147483714"/>
          </pc:sldLayoutMkLst>
        </pc:sldLayoutChg>
        <pc:sldLayoutChg chg="add del">
          <pc:chgData name="TAFEN Dirane Willy" userId="e89ee120-d1b3-4efd-bdd2-ca7f8f05a15a" providerId="ADAL" clId="{28C844D8-70A4-4AC8-8512-94D790975362}" dt="2020-06-18T09:37:52.581" v="89" actId="26606"/>
          <pc:sldLayoutMkLst>
            <pc:docMk/>
            <pc:sldMasterMk cId="3716158437" sldId="2147483722"/>
            <pc:sldLayoutMk cId="1586650010" sldId="2147483715"/>
          </pc:sldLayoutMkLst>
        </pc:sldLayoutChg>
        <pc:sldLayoutChg chg="add del">
          <pc:chgData name="TAFEN Dirane Willy" userId="e89ee120-d1b3-4efd-bdd2-ca7f8f05a15a" providerId="ADAL" clId="{28C844D8-70A4-4AC8-8512-94D790975362}" dt="2020-06-18T09:37:52.581" v="89" actId="26606"/>
          <pc:sldLayoutMkLst>
            <pc:docMk/>
            <pc:sldMasterMk cId="3716158437" sldId="2147483722"/>
            <pc:sldLayoutMk cId="3333390905" sldId="2147483716"/>
          </pc:sldLayoutMkLst>
        </pc:sldLayoutChg>
        <pc:sldLayoutChg chg="add del">
          <pc:chgData name="TAFEN Dirane Willy" userId="e89ee120-d1b3-4efd-bdd2-ca7f8f05a15a" providerId="ADAL" clId="{28C844D8-70A4-4AC8-8512-94D790975362}" dt="2020-06-18T09:37:52.581" v="89" actId="26606"/>
          <pc:sldLayoutMkLst>
            <pc:docMk/>
            <pc:sldMasterMk cId="3716158437" sldId="2147483722"/>
            <pc:sldLayoutMk cId="2913603440" sldId="2147483717"/>
          </pc:sldLayoutMkLst>
        </pc:sldLayoutChg>
        <pc:sldLayoutChg chg="add del">
          <pc:chgData name="TAFEN Dirane Willy" userId="e89ee120-d1b3-4efd-bdd2-ca7f8f05a15a" providerId="ADAL" clId="{28C844D8-70A4-4AC8-8512-94D790975362}" dt="2020-06-18T09:37:52.581" v="89" actId="26606"/>
          <pc:sldLayoutMkLst>
            <pc:docMk/>
            <pc:sldMasterMk cId="3716158437" sldId="2147483722"/>
            <pc:sldLayoutMk cId="784491954" sldId="2147483718"/>
          </pc:sldLayoutMkLst>
        </pc:sldLayoutChg>
        <pc:sldLayoutChg chg="add del">
          <pc:chgData name="TAFEN Dirane Willy" userId="e89ee120-d1b3-4efd-bdd2-ca7f8f05a15a" providerId="ADAL" clId="{28C844D8-70A4-4AC8-8512-94D790975362}" dt="2020-06-18T09:37:52.581" v="89" actId="26606"/>
          <pc:sldLayoutMkLst>
            <pc:docMk/>
            <pc:sldMasterMk cId="3716158437" sldId="2147483722"/>
            <pc:sldLayoutMk cId="2210822037" sldId="2147483719"/>
          </pc:sldLayoutMkLst>
        </pc:sldLayoutChg>
        <pc:sldLayoutChg chg="add del">
          <pc:chgData name="TAFEN Dirane Willy" userId="e89ee120-d1b3-4efd-bdd2-ca7f8f05a15a" providerId="ADAL" clId="{28C844D8-70A4-4AC8-8512-94D790975362}" dt="2020-06-18T09:37:52.581" v="89" actId="26606"/>
          <pc:sldLayoutMkLst>
            <pc:docMk/>
            <pc:sldMasterMk cId="3716158437" sldId="2147483722"/>
            <pc:sldLayoutMk cId="1336316802" sldId="2147483720"/>
          </pc:sldLayoutMkLst>
        </pc:sldLayoutChg>
        <pc:sldLayoutChg chg="add del">
          <pc:chgData name="TAFEN Dirane Willy" userId="e89ee120-d1b3-4efd-bdd2-ca7f8f05a15a" providerId="ADAL" clId="{28C844D8-70A4-4AC8-8512-94D790975362}" dt="2020-06-18T09:37:52.581" v="89" actId="26606"/>
          <pc:sldLayoutMkLst>
            <pc:docMk/>
            <pc:sldMasterMk cId="3716158437" sldId="2147483722"/>
            <pc:sldLayoutMk cId="1047781227" sldId="2147483721"/>
          </pc:sldLayoutMkLst>
        </pc:sldLayoutChg>
      </pc:sldMasterChg>
      <pc:sldMasterChg chg="add del addSldLayout delSldLayout">
        <pc:chgData name="TAFEN Dirane Willy" userId="e89ee120-d1b3-4efd-bdd2-ca7f8f05a15a" providerId="ADAL" clId="{28C844D8-70A4-4AC8-8512-94D790975362}" dt="2020-06-18T09:34:57.567" v="70" actId="26606"/>
        <pc:sldMasterMkLst>
          <pc:docMk/>
          <pc:sldMasterMk cId="1928411420" sldId="2147483733"/>
        </pc:sldMasterMkLst>
        <pc:sldLayoutChg chg="add del">
          <pc:chgData name="TAFEN Dirane Willy" userId="e89ee120-d1b3-4efd-bdd2-ca7f8f05a15a" providerId="ADAL" clId="{28C844D8-70A4-4AC8-8512-94D790975362}" dt="2020-06-18T09:34:57.567" v="70" actId="26606"/>
          <pc:sldLayoutMkLst>
            <pc:docMk/>
            <pc:sldMasterMk cId="1928411420" sldId="2147483733"/>
            <pc:sldLayoutMk cId="4225793742" sldId="2147483722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57.567" v="70" actId="26606"/>
          <pc:sldLayoutMkLst>
            <pc:docMk/>
            <pc:sldMasterMk cId="1928411420" sldId="2147483733"/>
            <pc:sldLayoutMk cId="957158870" sldId="2147483723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57.567" v="70" actId="26606"/>
          <pc:sldLayoutMkLst>
            <pc:docMk/>
            <pc:sldMasterMk cId="1928411420" sldId="2147483733"/>
            <pc:sldLayoutMk cId="3546429725" sldId="2147483724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57.567" v="70" actId="26606"/>
          <pc:sldLayoutMkLst>
            <pc:docMk/>
            <pc:sldMasterMk cId="1928411420" sldId="2147483733"/>
            <pc:sldLayoutMk cId="3748834036" sldId="2147483725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57.567" v="70" actId="26606"/>
          <pc:sldLayoutMkLst>
            <pc:docMk/>
            <pc:sldMasterMk cId="1928411420" sldId="2147483733"/>
            <pc:sldLayoutMk cId="230578837" sldId="2147483726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57.567" v="70" actId="26606"/>
          <pc:sldLayoutMkLst>
            <pc:docMk/>
            <pc:sldMasterMk cId="1928411420" sldId="2147483733"/>
            <pc:sldLayoutMk cId="3325216792" sldId="2147483727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57.567" v="70" actId="26606"/>
          <pc:sldLayoutMkLst>
            <pc:docMk/>
            <pc:sldMasterMk cId="1928411420" sldId="2147483733"/>
            <pc:sldLayoutMk cId="2883289692" sldId="2147483728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57.567" v="70" actId="26606"/>
          <pc:sldLayoutMkLst>
            <pc:docMk/>
            <pc:sldMasterMk cId="1928411420" sldId="2147483733"/>
            <pc:sldLayoutMk cId="581826721" sldId="2147483729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57.567" v="70" actId="26606"/>
          <pc:sldLayoutMkLst>
            <pc:docMk/>
            <pc:sldMasterMk cId="1928411420" sldId="2147483733"/>
            <pc:sldLayoutMk cId="2363279174" sldId="2147483730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57.567" v="70" actId="26606"/>
          <pc:sldLayoutMkLst>
            <pc:docMk/>
            <pc:sldMasterMk cId="1928411420" sldId="2147483733"/>
            <pc:sldLayoutMk cId="2582560386" sldId="2147483731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57.567" v="70" actId="26606"/>
          <pc:sldLayoutMkLst>
            <pc:docMk/>
            <pc:sldMasterMk cId="1928411420" sldId="2147483733"/>
            <pc:sldLayoutMk cId="3125849194" sldId="2147483732"/>
          </pc:sldLayoutMkLst>
        </pc:sldLayoutChg>
      </pc:sldMasterChg>
      <pc:sldMasterChg chg="add del addSldLayout delSldLayout">
        <pc:chgData name="TAFEN Dirane Willy" userId="e89ee120-d1b3-4efd-bdd2-ca7f8f05a15a" providerId="ADAL" clId="{28C844D8-70A4-4AC8-8512-94D790975362}" dt="2020-06-18T09:34:27.738" v="59" actId="26606"/>
        <pc:sldMasterMkLst>
          <pc:docMk/>
          <pc:sldMasterMk cId="3433715790" sldId="2147483735"/>
        </pc:sldMasterMkLst>
        <pc:sldLayoutChg chg="add del">
          <pc:chgData name="TAFEN Dirane Willy" userId="e89ee120-d1b3-4efd-bdd2-ca7f8f05a15a" providerId="ADAL" clId="{28C844D8-70A4-4AC8-8512-94D790975362}" dt="2020-06-18T09:34:27.738" v="59" actId="26606"/>
          <pc:sldLayoutMkLst>
            <pc:docMk/>
            <pc:sldMasterMk cId="3433715790" sldId="2147483735"/>
            <pc:sldLayoutMk cId="2563864533" sldId="2147483724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7.738" v="59" actId="26606"/>
          <pc:sldLayoutMkLst>
            <pc:docMk/>
            <pc:sldMasterMk cId="3433715790" sldId="2147483735"/>
            <pc:sldLayoutMk cId="3016164780" sldId="2147483725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7.738" v="59" actId="26606"/>
          <pc:sldLayoutMkLst>
            <pc:docMk/>
            <pc:sldMasterMk cId="3433715790" sldId="2147483735"/>
            <pc:sldLayoutMk cId="4057910295" sldId="2147483726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7.738" v="59" actId="26606"/>
          <pc:sldLayoutMkLst>
            <pc:docMk/>
            <pc:sldMasterMk cId="3433715790" sldId="2147483735"/>
            <pc:sldLayoutMk cId="2240066718" sldId="2147483727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7.738" v="59" actId="26606"/>
          <pc:sldLayoutMkLst>
            <pc:docMk/>
            <pc:sldMasterMk cId="3433715790" sldId="2147483735"/>
            <pc:sldLayoutMk cId="2029145302" sldId="2147483728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7.738" v="59" actId="26606"/>
          <pc:sldLayoutMkLst>
            <pc:docMk/>
            <pc:sldMasterMk cId="3433715790" sldId="2147483735"/>
            <pc:sldLayoutMk cId="4158303425" sldId="2147483729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7.738" v="59" actId="26606"/>
          <pc:sldLayoutMkLst>
            <pc:docMk/>
            <pc:sldMasterMk cId="3433715790" sldId="2147483735"/>
            <pc:sldLayoutMk cId="808006789" sldId="2147483730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7.738" v="59" actId="26606"/>
          <pc:sldLayoutMkLst>
            <pc:docMk/>
            <pc:sldMasterMk cId="3433715790" sldId="2147483735"/>
            <pc:sldLayoutMk cId="3864008444" sldId="2147483731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7.738" v="59" actId="26606"/>
          <pc:sldLayoutMkLst>
            <pc:docMk/>
            <pc:sldMasterMk cId="3433715790" sldId="2147483735"/>
            <pc:sldLayoutMk cId="4215056100" sldId="2147483732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7.738" v="59" actId="26606"/>
          <pc:sldLayoutMkLst>
            <pc:docMk/>
            <pc:sldMasterMk cId="3433715790" sldId="2147483735"/>
            <pc:sldLayoutMk cId="4242232670" sldId="2147483733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27.738" v="59" actId="26606"/>
          <pc:sldLayoutMkLst>
            <pc:docMk/>
            <pc:sldMasterMk cId="3433715790" sldId="2147483735"/>
            <pc:sldLayoutMk cId="2382041362" sldId="2147483734"/>
          </pc:sldLayoutMkLst>
        </pc:sldLayoutChg>
      </pc:sldMasterChg>
      <pc:sldMasterChg chg="add del addSldLayout delSldLayout">
        <pc:chgData name="TAFEN Dirane Willy" userId="e89ee120-d1b3-4efd-bdd2-ca7f8f05a15a" providerId="ADAL" clId="{28C844D8-70A4-4AC8-8512-94D790975362}" dt="2020-06-18T09:36:27.228" v="72" actId="26606"/>
        <pc:sldMasterMkLst>
          <pc:docMk/>
          <pc:sldMasterMk cId="3920711232" sldId="2147483746"/>
        </pc:sldMasterMkLst>
        <pc:sldLayoutChg chg="add del">
          <pc:chgData name="TAFEN Dirane Willy" userId="e89ee120-d1b3-4efd-bdd2-ca7f8f05a15a" providerId="ADAL" clId="{28C844D8-70A4-4AC8-8512-94D790975362}" dt="2020-06-18T09:36:27.228" v="72" actId="26606"/>
          <pc:sldLayoutMkLst>
            <pc:docMk/>
            <pc:sldMasterMk cId="3920711232" sldId="2147483746"/>
            <pc:sldLayoutMk cId="3008212486" sldId="2147483735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27.228" v="72" actId="26606"/>
          <pc:sldLayoutMkLst>
            <pc:docMk/>
            <pc:sldMasterMk cId="3920711232" sldId="2147483746"/>
            <pc:sldLayoutMk cId="541507321" sldId="2147483736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27.228" v="72" actId="26606"/>
          <pc:sldLayoutMkLst>
            <pc:docMk/>
            <pc:sldMasterMk cId="3920711232" sldId="2147483746"/>
            <pc:sldLayoutMk cId="1977785042" sldId="2147483737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27.228" v="72" actId="26606"/>
          <pc:sldLayoutMkLst>
            <pc:docMk/>
            <pc:sldMasterMk cId="3920711232" sldId="2147483746"/>
            <pc:sldLayoutMk cId="3391772033" sldId="2147483738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27.228" v="72" actId="26606"/>
          <pc:sldLayoutMkLst>
            <pc:docMk/>
            <pc:sldMasterMk cId="3920711232" sldId="2147483746"/>
            <pc:sldLayoutMk cId="249487365" sldId="2147483739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27.228" v="72" actId="26606"/>
          <pc:sldLayoutMkLst>
            <pc:docMk/>
            <pc:sldMasterMk cId="3920711232" sldId="2147483746"/>
            <pc:sldLayoutMk cId="626871644" sldId="2147483740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27.228" v="72" actId="26606"/>
          <pc:sldLayoutMkLst>
            <pc:docMk/>
            <pc:sldMasterMk cId="3920711232" sldId="2147483746"/>
            <pc:sldLayoutMk cId="3353605683" sldId="2147483741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27.228" v="72" actId="26606"/>
          <pc:sldLayoutMkLst>
            <pc:docMk/>
            <pc:sldMasterMk cId="3920711232" sldId="2147483746"/>
            <pc:sldLayoutMk cId="3308389424" sldId="2147483742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27.228" v="72" actId="26606"/>
          <pc:sldLayoutMkLst>
            <pc:docMk/>
            <pc:sldMasterMk cId="3920711232" sldId="2147483746"/>
            <pc:sldLayoutMk cId="89046364" sldId="2147483743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27.228" v="72" actId="26606"/>
          <pc:sldLayoutMkLst>
            <pc:docMk/>
            <pc:sldMasterMk cId="3920711232" sldId="2147483746"/>
            <pc:sldLayoutMk cId="1878524725" sldId="2147483744"/>
          </pc:sldLayoutMkLst>
        </pc:sldLayoutChg>
        <pc:sldLayoutChg chg="add del">
          <pc:chgData name="TAFEN Dirane Willy" userId="e89ee120-d1b3-4efd-bdd2-ca7f8f05a15a" providerId="ADAL" clId="{28C844D8-70A4-4AC8-8512-94D790975362}" dt="2020-06-18T09:36:27.228" v="72" actId="26606"/>
          <pc:sldLayoutMkLst>
            <pc:docMk/>
            <pc:sldMasterMk cId="3920711232" sldId="2147483746"/>
            <pc:sldLayoutMk cId="191198956" sldId="2147483745"/>
          </pc:sldLayoutMkLst>
        </pc:sldLayoutChg>
      </pc:sldMasterChg>
      <pc:sldMasterChg chg="add del addSldLayout delSldLayout">
        <pc:chgData name="TAFEN Dirane Willy" userId="e89ee120-d1b3-4efd-bdd2-ca7f8f05a15a" providerId="ADAL" clId="{28C844D8-70A4-4AC8-8512-94D790975362}" dt="2020-06-18T09:34:42.247" v="64" actId="26606"/>
        <pc:sldMasterMkLst>
          <pc:docMk/>
          <pc:sldMasterMk cId="1508109191" sldId="2147483759"/>
        </pc:sldMasterMkLst>
        <pc:sldLayoutChg chg="add del">
          <pc:chgData name="TAFEN Dirane Willy" userId="e89ee120-d1b3-4efd-bdd2-ca7f8f05a15a" providerId="ADAL" clId="{28C844D8-70A4-4AC8-8512-94D790975362}" dt="2020-06-18T09:34:42.247" v="64" actId="26606"/>
          <pc:sldLayoutMkLst>
            <pc:docMk/>
            <pc:sldMasterMk cId="1508109191" sldId="2147483759"/>
            <pc:sldLayoutMk cId="4188392143" sldId="2147483748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42.247" v="64" actId="26606"/>
          <pc:sldLayoutMkLst>
            <pc:docMk/>
            <pc:sldMasterMk cId="1508109191" sldId="2147483759"/>
            <pc:sldLayoutMk cId="3699103885" sldId="2147483749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42.247" v="64" actId="26606"/>
          <pc:sldLayoutMkLst>
            <pc:docMk/>
            <pc:sldMasterMk cId="1508109191" sldId="2147483759"/>
            <pc:sldLayoutMk cId="2578719630" sldId="2147483750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42.247" v="64" actId="26606"/>
          <pc:sldLayoutMkLst>
            <pc:docMk/>
            <pc:sldMasterMk cId="1508109191" sldId="2147483759"/>
            <pc:sldLayoutMk cId="4268648002" sldId="2147483751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42.247" v="64" actId="26606"/>
          <pc:sldLayoutMkLst>
            <pc:docMk/>
            <pc:sldMasterMk cId="1508109191" sldId="2147483759"/>
            <pc:sldLayoutMk cId="3846026389" sldId="2147483752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42.247" v="64" actId="26606"/>
          <pc:sldLayoutMkLst>
            <pc:docMk/>
            <pc:sldMasterMk cId="1508109191" sldId="2147483759"/>
            <pc:sldLayoutMk cId="4205222507" sldId="2147483753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42.247" v="64" actId="26606"/>
          <pc:sldLayoutMkLst>
            <pc:docMk/>
            <pc:sldMasterMk cId="1508109191" sldId="2147483759"/>
            <pc:sldLayoutMk cId="968965370" sldId="2147483754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42.247" v="64" actId="26606"/>
          <pc:sldLayoutMkLst>
            <pc:docMk/>
            <pc:sldMasterMk cId="1508109191" sldId="2147483759"/>
            <pc:sldLayoutMk cId="254938925" sldId="2147483755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42.247" v="64" actId="26606"/>
          <pc:sldLayoutMkLst>
            <pc:docMk/>
            <pc:sldMasterMk cId="1508109191" sldId="2147483759"/>
            <pc:sldLayoutMk cId="2235611096" sldId="2147483756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42.247" v="64" actId="26606"/>
          <pc:sldLayoutMkLst>
            <pc:docMk/>
            <pc:sldMasterMk cId="1508109191" sldId="2147483759"/>
            <pc:sldLayoutMk cId="2007414115" sldId="2147483757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42.247" v="64" actId="26606"/>
          <pc:sldLayoutMkLst>
            <pc:docMk/>
            <pc:sldMasterMk cId="1508109191" sldId="2147483759"/>
            <pc:sldLayoutMk cId="1771383141" sldId="2147483758"/>
          </pc:sldLayoutMkLst>
        </pc:sldLayoutChg>
      </pc:sldMasterChg>
      <pc:sldMasterChg chg="add addSldLayout">
        <pc:chgData name="TAFEN Dirane Willy" userId="e89ee120-d1b3-4efd-bdd2-ca7f8f05a15a" providerId="ADAL" clId="{28C844D8-70A4-4AC8-8512-94D790975362}" dt="2020-06-18T09:37:52.738" v="90" actId="26606"/>
        <pc:sldMasterMkLst>
          <pc:docMk/>
          <pc:sldMasterMk cId="412248729" sldId="2147483761"/>
        </pc:sldMasterMkLst>
        <pc:sldLayoutChg chg="add">
          <pc:chgData name="TAFEN Dirane Willy" userId="e89ee120-d1b3-4efd-bdd2-ca7f8f05a15a" providerId="ADAL" clId="{28C844D8-70A4-4AC8-8512-94D790975362}" dt="2020-06-18T09:37:52.738" v="90" actId="26606"/>
          <pc:sldLayoutMkLst>
            <pc:docMk/>
            <pc:sldMasterMk cId="412248729" sldId="2147483761"/>
            <pc:sldLayoutMk cId="3542841978" sldId="2147483750"/>
          </pc:sldLayoutMkLst>
        </pc:sldLayoutChg>
        <pc:sldLayoutChg chg="add">
          <pc:chgData name="TAFEN Dirane Willy" userId="e89ee120-d1b3-4efd-bdd2-ca7f8f05a15a" providerId="ADAL" clId="{28C844D8-70A4-4AC8-8512-94D790975362}" dt="2020-06-18T09:37:52.738" v="90" actId="26606"/>
          <pc:sldLayoutMkLst>
            <pc:docMk/>
            <pc:sldMasterMk cId="412248729" sldId="2147483761"/>
            <pc:sldLayoutMk cId="3814673556" sldId="2147483751"/>
          </pc:sldLayoutMkLst>
        </pc:sldLayoutChg>
        <pc:sldLayoutChg chg="add">
          <pc:chgData name="TAFEN Dirane Willy" userId="e89ee120-d1b3-4efd-bdd2-ca7f8f05a15a" providerId="ADAL" clId="{28C844D8-70A4-4AC8-8512-94D790975362}" dt="2020-06-18T09:37:52.738" v="90" actId="26606"/>
          <pc:sldLayoutMkLst>
            <pc:docMk/>
            <pc:sldMasterMk cId="412248729" sldId="2147483761"/>
            <pc:sldLayoutMk cId="3119463991" sldId="2147483752"/>
          </pc:sldLayoutMkLst>
        </pc:sldLayoutChg>
        <pc:sldLayoutChg chg="add">
          <pc:chgData name="TAFEN Dirane Willy" userId="e89ee120-d1b3-4efd-bdd2-ca7f8f05a15a" providerId="ADAL" clId="{28C844D8-70A4-4AC8-8512-94D790975362}" dt="2020-06-18T09:37:52.738" v="90" actId="26606"/>
          <pc:sldLayoutMkLst>
            <pc:docMk/>
            <pc:sldMasterMk cId="412248729" sldId="2147483761"/>
            <pc:sldLayoutMk cId="35278623" sldId="2147483753"/>
          </pc:sldLayoutMkLst>
        </pc:sldLayoutChg>
        <pc:sldLayoutChg chg="add">
          <pc:chgData name="TAFEN Dirane Willy" userId="e89ee120-d1b3-4efd-bdd2-ca7f8f05a15a" providerId="ADAL" clId="{28C844D8-70A4-4AC8-8512-94D790975362}" dt="2020-06-18T09:37:52.738" v="90" actId="26606"/>
          <pc:sldLayoutMkLst>
            <pc:docMk/>
            <pc:sldMasterMk cId="412248729" sldId="2147483761"/>
            <pc:sldLayoutMk cId="213245274" sldId="2147483754"/>
          </pc:sldLayoutMkLst>
        </pc:sldLayoutChg>
        <pc:sldLayoutChg chg="add">
          <pc:chgData name="TAFEN Dirane Willy" userId="e89ee120-d1b3-4efd-bdd2-ca7f8f05a15a" providerId="ADAL" clId="{28C844D8-70A4-4AC8-8512-94D790975362}" dt="2020-06-18T09:37:52.738" v="90" actId="26606"/>
          <pc:sldLayoutMkLst>
            <pc:docMk/>
            <pc:sldMasterMk cId="412248729" sldId="2147483761"/>
            <pc:sldLayoutMk cId="3255459009" sldId="2147483755"/>
          </pc:sldLayoutMkLst>
        </pc:sldLayoutChg>
        <pc:sldLayoutChg chg="add">
          <pc:chgData name="TAFEN Dirane Willy" userId="e89ee120-d1b3-4efd-bdd2-ca7f8f05a15a" providerId="ADAL" clId="{28C844D8-70A4-4AC8-8512-94D790975362}" dt="2020-06-18T09:37:52.738" v="90" actId="26606"/>
          <pc:sldLayoutMkLst>
            <pc:docMk/>
            <pc:sldMasterMk cId="412248729" sldId="2147483761"/>
            <pc:sldLayoutMk cId="2613522109" sldId="2147483756"/>
          </pc:sldLayoutMkLst>
        </pc:sldLayoutChg>
        <pc:sldLayoutChg chg="add">
          <pc:chgData name="TAFEN Dirane Willy" userId="e89ee120-d1b3-4efd-bdd2-ca7f8f05a15a" providerId="ADAL" clId="{28C844D8-70A4-4AC8-8512-94D790975362}" dt="2020-06-18T09:37:52.738" v="90" actId="26606"/>
          <pc:sldLayoutMkLst>
            <pc:docMk/>
            <pc:sldMasterMk cId="412248729" sldId="2147483761"/>
            <pc:sldLayoutMk cId="1695485233" sldId="2147483757"/>
          </pc:sldLayoutMkLst>
        </pc:sldLayoutChg>
        <pc:sldLayoutChg chg="add">
          <pc:chgData name="TAFEN Dirane Willy" userId="e89ee120-d1b3-4efd-bdd2-ca7f8f05a15a" providerId="ADAL" clId="{28C844D8-70A4-4AC8-8512-94D790975362}" dt="2020-06-18T09:37:52.738" v="90" actId="26606"/>
          <pc:sldLayoutMkLst>
            <pc:docMk/>
            <pc:sldMasterMk cId="412248729" sldId="2147483761"/>
            <pc:sldLayoutMk cId="3901078750" sldId="2147483758"/>
          </pc:sldLayoutMkLst>
        </pc:sldLayoutChg>
        <pc:sldLayoutChg chg="add">
          <pc:chgData name="TAFEN Dirane Willy" userId="e89ee120-d1b3-4efd-bdd2-ca7f8f05a15a" providerId="ADAL" clId="{28C844D8-70A4-4AC8-8512-94D790975362}" dt="2020-06-18T09:37:52.738" v="90" actId="26606"/>
          <pc:sldLayoutMkLst>
            <pc:docMk/>
            <pc:sldMasterMk cId="412248729" sldId="2147483761"/>
            <pc:sldLayoutMk cId="3727295505" sldId="2147483759"/>
          </pc:sldLayoutMkLst>
        </pc:sldLayoutChg>
        <pc:sldLayoutChg chg="add">
          <pc:chgData name="TAFEN Dirane Willy" userId="e89ee120-d1b3-4efd-bdd2-ca7f8f05a15a" providerId="ADAL" clId="{28C844D8-70A4-4AC8-8512-94D790975362}" dt="2020-06-18T09:37:52.738" v="90" actId="26606"/>
          <pc:sldLayoutMkLst>
            <pc:docMk/>
            <pc:sldMasterMk cId="412248729" sldId="2147483761"/>
            <pc:sldLayoutMk cId="4270124886" sldId="2147483760"/>
          </pc:sldLayoutMkLst>
        </pc:sldLayoutChg>
      </pc:sldMasterChg>
      <pc:sldMasterChg chg="add del addSldLayout delSldLayout">
        <pc:chgData name="TAFEN Dirane Willy" userId="e89ee120-d1b3-4efd-bdd2-ca7f8f05a15a" providerId="ADAL" clId="{28C844D8-70A4-4AC8-8512-94D790975362}" dt="2020-06-18T09:34:44.960" v="66" actId="26606"/>
        <pc:sldMasterMkLst>
          <pc:docMk/>
          <pc:sldMasterMk cId="2548425399" sldId="2147483772"/>
        </pc:sldMasterMkLst>
        <pc:sldLayoutChg chg="add del">
          <pc:chgData name="TAFEN Dirane Willy" userId="e89ee120-d1b3-4efd-bdd2-ca7f8f05a15a" providerId="ADAL" clId="{28C844D8-70A4-4AC8-8512-94D790975362}" dt="2020-06-18T09:34:44.960" v="66" actId="26606"/>
          <pc:sldLayoutMkLst>
            <pc:docMk/>
            <pc:sldMasterMk cId="2548425399" sldId="2147483772"/>
            <pc:sldLayoutMk cId="3847250637" sldId="2147483761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44.960" v="66" actId="26606"/>
          <pc:sldLayoutMkLst>
            <pc:docMk/>
            <pc:sldMasterMk cId="2548425399" sldId="2147483772"/>
            <pc:sldLayoutMk cId="2972038811" sldId="2147483762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44.960" v="66" actId="26606"/>
          <pc:sldLayoutMkLst>
            <pc:docMk/>
            <pc:sldMasterMk cId="2548425399" sldId="2147483772"/>
            <pc:sldLayoutMk cId="527513614" sldId="2147483763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44.960" v="66" actId="26606"/>
          <pc:sldLayoutMkLst>
            <pc:docMk/>
            <pc:sldMasterMk cId="2548425399" sldId="2147483772"/>
            <pc:sldLayoutMk cId="3866456722" sldId="2147483764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44.960" v="66" actId="26606"/>
          <pc:sldLayoutMkLst>
            <pc:docMk/>
            <pc:sldMasterMk cId="2548425399" sldId="2147483772"/>
            <pc:sldLayoutMk cId="3563696778" sldId="2147483765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44.960" v="66" actId="26606"/>
          <pc:sldLayoutMkLst>
            <pc:docMk/>
            <pc:sldMasterMk cId="2548425399" sldId="2147483772"/>
            <pc:sldLayoutMk cId="4053650192" sldId="2147483766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44.960" v="66" actId="26606"/>
          <pc:sldLayoutMkLst>
            <pc:docMk/>
            <pc:sldMasterMk cId="2548425399" sldId="2147483772"/>
            <pc:sldLayoutMk cId="3507919297" sldId="2147483767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44.960" v="66" actId="26606"/>
          <pc:sldLayoutMkLst>
            <pc:docMk/>
            <pc:sldMasterMk cId="2548425399" sldId="2147483772"/>
            <pc:sldLayoutMk cId="3200873982" sldId="2147483768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44.960" v="66" actId="26606"/>
          <pc:sldLayoutMkLst>
            <pc:docMk/>
            <pc:sldMasterMk cId="2548425399" sldId="2147483772"/>
            <pc:sldLayoutMk cId="1421976509" sldId="2147483769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44.960" v="66" actId="26606"/>
          <pc:sldLayoutMkLst>
            <pc:docMk/>
            <pc:sldMasterMk cId="2548425399" sldId="2147483772"/>
            <pc:sldLayoutMk cId="3554950623" sldId="2147483770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44.960" v="66" actId="26606"/>
          <pc:sldLayoutMkLst>
            <pc:docMk/>
            <pc:sldMasterMk cId="2548425399" sldId="2147483772"/>
            <pc:sldLayoutMk cId="2250413707" sldId="2147483771"/>
          </pc:sldLayoutMkLst>
        </pc:sldLayoutChg>
      </pc:sldMasterChg>
      <pc:sldMasterChg chg="add del addSldLayout delSldLayout">
        <pc:chgData name="TAFEN Dirane Willy" userId="e89ee120-d1b3-4efd-bdd2-ca7f8f05a15a" providerId="ADAL" clId="{28C844D8-70A4-4AC8-8512-94D790975362}" dt="2020-06-18T09:34:55.805" v="68" actId="26606"/>
        <pc:sldMasterMkLst>
          <pc:docMk/>
          <pc:sldMasterMk cId="1589714271" sldId="2147483798"/>
        </pc:sldMasterMkLst>
        <pc:sldLayoutChg chg="add del">
          <pc:chgData name="TAFEN Dirane Willy" userId="e89ee120-d1b3-4efd-bdd2-ca7f8f05a15a" providerId="ADAL" clId="{28C844D8-70A4-4AC8-8512-94D790975362}" dt="2020-06-18T09:34:55.805" v="68" actId="26606"/>
          <pc:sldLayoutMkLst>
            <pc:docMk/>
            <pc:sldMasterMk cId="1589714271" sldId="2147483798"/>
            <pc:sldLayoutMk cId="3088426815" sldId="2147483787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55.805" v="68" actId="26606"/>
          <pc:sldLayoutMkLst>
            <pc:docMk/>
            <pc:sldMasterMk cId="1589714271" sldId="2147483798"/>
            <pc:sldLayoutMk cId="3001841737" sldId="2147483788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55.805" v="68" actId="26606"/>
          <pc:sldLayoutMkLst>
            <pc:docMk/>
            <pc:sldMasterMk cId="1589714271" sldId="2147483798"/>
            <pc:sldLayoutMk cId="335781551" sldId="2147483789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55.805" v="68" actId="26606"/>
          <pc:sldLayoutMkLst>
            <pc:docMk/>
            <pc:sldMasterMk cId="1589714271" sldId="2147483798"/>
            <pc:sldLayoutMk cId="663280027" sldId="2147483790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55.805" v="68" actId="26606"/>
          <pc:sldLayoutMkLst>
            <pc:docMk/>
            <pc:sldMasterMk cId="1589714271" sldId="2147483798"/>
            <pc:sldLayoutMk cId="400735074" sldId="2147483791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55.805" v="68" actId="26606"/>
          <pc:sldLayoutMkLst>
            <pc:docMk/>
            <pc:sldMasterMk cId="1589714271" sldId="2147483798"/>
            <pc:sldLayoutMk cId="3258723223" sldId="2147483792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55.805" v="68" actId="26606"/>
          <pc:sldLayoutMkLst>
            <pc:docMk/>
            <pc:sldMasterMk cId="1589714271" sldId="2147483798"/>
            <pc:sldLayoutMk cId="2569219590" sldId="2147483793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55.805" v="68" actId="26606"/>
          <pc:sldLayoutMkLst>
            <pc:docMk/>
            <pc:sldMasterMk cId="1589714271" sldId="2147483798"/>
            <pc:sldLayoutMk cId="993361957" sldId="2147483794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55.805" v="68" actId="26606"/>
          <pc:sldLayoutMkLst>
            <pc:docMk/>
            <pc:sldMasterMk cId="1589714271" sldId="2147483798"/>
            <pc:sldLayoutMk cId="3044223306" sldId="2147483795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55.805" v="68" actId="26606"/>
          <pc:sldLayoutMkLst>
            <pc:docMk/>
            <pc:sldMasterMk cId="1589714271" sldId="2147483798"/>
            <pc:sldLayoutMk cId="2221562132" sldId="2147483796"/>
          </pc:sldLayoutMkLst>
        </pc:sldLayoutChg>
        <pc:sldLayoutChg chg="add del">
          <pc:chgData name="TAFEN Dirane Willy" userId="e89ee120-d1b3-4efd-bdd2-ca7f8f05a15a" providerId="ADAL" clId="{28C844D8-70A4-4AC8-8512-94D790975362}" dt="2020-06-18T09:34:55.805" v="68" actId="26606"/>
          <pc:sldLayoutMkLst>
            <pc:docMk/>
            <pc:sldMasterMk cId="1589714271" sldId="2147483798"/>
            <pc:sldLayoutMk cId="204926144" sldId="214748379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D55AC-30BF-4552-8DFE-A33773FD0415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75B2C-36CF-45BD-8D53-E816F8890C9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59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container-orchestration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https://devopedia.org/container-orchestration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75B2C-36CF-45BD-8D53-E816F8890C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34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ReadWriteOnce</a:t>
            </a:r>
            <a:r>
              <a:rPr lang="en-US" dirty="0"/>
              <a:t> – the volume can be mounted as read-write by a single node</a:t>
            </a:r>
          </a:p>
          <a:p>
            <a:r>
              <a:rPr lang="en-US" dirty="0" err="1"/>
              <a:t>ReadOnlyMany</a:t>
            </a:r>
            <a:r>
              <a:rPr lang="en-US" dirty="0"/>
              <a:t> – the volume can be mounted read-only by many nodes</a:t>
            </a:r>
          </a:p>
          <a:p>
            <a:r>
              <a:rPr lang="en-US" dirty="0" err="1"/>
              <a:t>ReadWriteMany</a:t>
            </a:r>
            <a:r>
              <a:rPr lang="en-US" dirty="0"/>
              <a:t> – the volume can be mounted as read-write by many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75B2C-36CF-45BD-8D53-E816F8890C9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97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638FA7A2-332E-4EC0-8B16-2BFDF4599099}" type="datetime1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52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BF059-72AB-4A33-9F88-6AA434DFBD50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7DD2-4F78-4194-B2F7-F5AB2C7EACDB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5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6D6BC95-0432-4C1D-BD1E-E3A2836EB6E3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8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AE0A3-77F6-4EAC-A964-62BA1E9351B0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78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691D6-91B2-48F4-8F7A-B595EA191CF8}" type="datetime1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29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85A1A6E-19FC-43F5-9C6C-1F02393D0846}" type="datetime1">
              <a:rPr lang="en-US" smtClean="0"/>
              <a:t>2/2/2022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2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196F5-F407-4198-B51B-E2571436CCB2}" type="datetime1">
              <a:rPr lang="en-US" smtClean="0"/>
              <a:t>2/2/2022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5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566E-A183-4AE3-AC6B-B8D8C78EBF76}" type="datetime1">
              <a:rPr lang="en-US" smtClean="0"/>
              <a:t>2/2/2022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41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5EC9FCD9-6A3B-487F-AB14-AA09EC62475C}" type="datetime1">
              <a:rPr lang="en-US" smtClean="0"/>
              <a:t>2/2/2022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73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1B333ABE-06D7-4B06-AC3F-5E3575475AF2}" type="datetime1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63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C3907-6454-4B33-A555-DA7BBB733B82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Ulrich MONJI | bases K8S | Eazytraining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54" r:id="rId6"/>
    <p:sldLayoutId id="2147483750" r:id="rId7"/>
    <p:sldLayoutId id="2147483751" r:id="rId8"/>
    <p:sldLayoutId id="2147483752" r:id="rId9"/>
    <p:sldLayoutId id="2147483753" r:id="rId10"/>
    <p:sldLayoutId id="214748375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iranetafen/cursus-devops/tree/master/vagrant/minikub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lm/charts/tree/master/stable/wordpress" TargetMode="External"/><Relationship Id="rId2" Type="http://schemas.openxmlformats.org/officeDocument/2006/relationships/hyperlink" Target="https://github.com/diranetafen/supinfo-kubernetes/tree/minikube/tp07#-install-helm-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mailto:eazytrainingfr@gmail.com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Kubernetes - Wikipedia">
            <a:extLst>
              <a:ext uri="{FF2B5EF4-FFF2-40B4-BE49-F238E27FC236}">
                <a16:creationId xmlns:a16="http://schemas.microsoft.com/office/drawing/2014/main" id="{AA0EEF75-B621-4EC8-9817-D616B23A9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6" r="9089" b="861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3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D02E28-6187-4901-A1FE-309A2F029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/>
              <a:t>Kubernetes</a:t>
            </a:r>
            <a:r>
              <a:rPr lang="fr-FR" sz="4800" dirty="0"/>
              <a:t>: les bases pour </a:t>
            </a:r>
            <a:r>
              <a:rPr lang="fr-FR" sz="4800" dirty="0">
                <a:solidFill>
                  <a:srgbClr val="0070C0"/>
                </a:solidFill>
              </a:rPr>
              <a:t>DevOps</a:t>
            </a:r>
            <a:endParaRPr lang="en-US" sz="4800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216643-83B9-406E-BD5F-4E190E687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fr-FR" sz="2000" dirty="0"/>
              <a:t>ULRICH MONJI</a:t>
            </a:r>
            <a:endParaRPr lang="en-US" sz="2000" dirty="0"/>
          </a:p>
        </p:txBody>
      </p:sp>
      <p:sp>
        <p:nvSpPr>
          <p:cNvPr id="50" name="Rectangle 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0502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0" name="Rectangle 7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1" name="Rectangle 7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E8C5D-1A83-446E-B3B3-441007A37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200" dirty="0"/>
              <a:t>Introduction au DevOps et à </a:t>
            </a:r>
            <a:r>
              <a:rPr lang="en-US" sz="2200" dirty="0" err="1"/>
              <a:t>l’orchestration</a:t>
            </a:r>
            <a:r>
              <a:rPr lang="en-US" sz="2200" dirty="0"/>
              <a:t> (5/5): Kubernetes</a:t>
            </a:r>
          </a:p>
        </p:txBody>
      </p:sp>
      <p:sp>
        <p:nvSpPr>
          <p:cNvPr id="4103" name="Rectangle 7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4" name="Rectangle 7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36F2EF1A-1925-4095-B205-8566EADEA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fr-FR" sz="1700" dirty="0" err="1"/>
              <a:t>Multi-Cloud</a:t>
            </a:r>
            <a:r>
              <a:rPr lang="fr-FR" sz="1700" dirty="0"/>
              <a:t> (portable)</a:t>
            </a:r>
          </a:p>
          <a:p>
            <a:r>
              <a:rPr lang="fr-FR" sz="1700" dirty="0"/>
              <a:t>Extensible</a:t>
            </a:r>
          </a:p>
          <a:p>
            <a:r>
              <a:rPr lang="fr-FR" sz="1700" dirty="0" err="1"/>
              <a:t>GitOps</a:t>
            </a:r>
            <a:endParaRPr lang="fr-FR" sz="1700" dirty="0"/>
          </a:p>
          <a:p>
            <a:r>
              <a:rPr lang="fr-FR" sz="1700" dirty="0"/>
              <a:t>Open-Source (CNCF)</a:t>
            </a:r>
          </a:p>
          <a:p>
            <a:r>
              <a:rPr lang="fr-FR" sz="1700" dirty="0"/>
              <a:t>Certification : CKA, CKAD,CKS</a:t>
            </a:r>
          </a:p>
          <a:p>
            <a:r>
              <a:rPr lang="fr-FR" sz="1700" dirty="0" err="1"/>
              <a:t>Latest</a:t>
            </a:r>
            <a:r>
              <a:rPr lang="fr-FR" sz="1700" dirty="0"/>
              <a:t> release (25/01/2022): 1.23.3</a:t>
            </a:r>
          </a:p>
          <a:p>
            <a:endParaRPr lang="en-US" sz="1700" dirty="0"/>
          </a:p>
        </p:txBody>
      </p:sp>
      <p:pic>
        <p:nvPicPr>
          <p:cNvPr id="4098" name="Picture 2" descr="Kubernetes Introduction">
            <a:extLst>
              <a:ext uri="{FF2B5EF4-FFF2-40B4-BE49-F238E27FC236}">
                <a16:creationId xmlns:a16="http://schemas.microsoft.com/office/drawing/2014/main" id="{F5658438-FDB7-438B-B9F8-48E95AEC3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0640" y="1506474"/>
            <a:ext cx="6656832" cy="374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4E878DF-CFB3-4B58-A636-8DF92910B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DEBAC7-7C5D-4711-BB8D-A7FBDB6C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13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5CDF1-C7FC-4B95-9120-135DE858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fr-FR" sz="3200"/>
              <a:t>Plan</a:t>
            </a:r>
            <a:endParaRPr lang="en-US" sz="3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0BE12-D654-4BE4-BDA3-90732D5E6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1700" dirty="0"/>
              <a:t>Présentation du formateur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au DevOps et à l’orchestration</a:t>
            </a:r>
          </a:p>
          <a:p>
            <a:pPr>
              <a:lnSpc>
                <a:spcPct val="100000"/>
              </a:lnSpc>
            </a:pPr>
            <a:r>
              <a:rPr lang="fr-FR" sz="1700" dirty="0">
                <a:solidFill>
                  <a:srgbClr val="0070C0"/>
                </a:solidFill>
              </a:rPr>
              <a:t>Composants et Installation de </a:t>
            </a:r>
            <a:r>
              <a:rPr lang="fr-FR" sz="1700" dirty="0" err="1">
                <a:solidFill>
                  <a:srgbClr val="0070C0"/>
                </a:solidFill>
              </a:rPr>
              <a:t>Kubernetes</a:t>
            </a:r>
            <a:endParaRPr lang="fr-FR" sz="1700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fr-FR" sz="1700" dirty="0"/>
              <a:t>Déployez vos premières applications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réseau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stockage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à </a:t>
            </a:r>
            <a:r>
              <a:rPr lang="fr-FR" sz="1700" dirty="0" err="1"/>
              <a:t>helm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Mini-projet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7E8D6670-D493-49E0-A890-A1F07B09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34EDF21-0C3D-456C-A86F-CA6AB0D12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578727-E037-4CBF-A0C1-22A821E86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74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B4BB8-039D-449B-8837-8BF333FB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fr-FR" sz="2000" dirty="0"/>
              <a:t>Composants et Installation de </a:t>
            </a:r>
            <a:r>
              <a:rPr lang="fr-FR" sz="2000" dirty="0" err="1"/>
              <a:t>Kubernetes</a:t>
            </a:r>
            <a:r>
              <a:rPr lang="fr-FR" sz="2000" dirty="0"/>
              <a:t> (1/2): Composants</a:t>
            </a:r>
            <a:endParaRPr lang="en-US" sz="2000" dirty="0"/>
          </a:p>
        </p:txBody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Content Placeholder 7">
            <a:extLst>
              <a:ext uri="{FF2B5EF4-FFF2-40B4-BE49-F238E27FC236}">
                <a16:creationId xmlns:a16="http://schemas.microsoft.com/office/drawing/2014/main" id="{B989E15A-6DA4-4BD1-BD5A-2154CF41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fr-FR" sz="1700" dirty="0"/>
              <a:t>Master/</a:t>
            </a:r>
            <a:r>
              <a:rPr lang="fr-FR" sz="1700" dirty="0" err="1"/>
              <a:t>worker</a:t>
            </a:r>
            <a:endParaRPr lang="fr-FR" sz="1700" dirty="0"/>
          </a:p>
          <a:p>
            <a:r>
              <a:rPr lang="fr-FR" sz="1700" dirty="0"/>
              <a:t>Docker/</a:t>
            </a:r>
            <a:r>
              <a:rPr lang="fr-FR" sz="1700" dirty="0" err="1"/>
              <a:t>rkt</a:t>
            </a:r>
            <a:endParaRPr lang="fr-FR" sz="1700" dirty="0"/>
          </a:p>
          <a:p>
            <a:r>
              <a:rPr lang="fr-FR" sz="1700" dirty="0"/>
              <a:t>Sécurité</a:t>
            </a:r>
          </a:p>
          <a:p>
            <a:endParaRPr lang="fr-FR" sz="17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630709-41A9-435F-AE91-9322BB2F8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1331732"/>
            <a:ext cx="6656832" cy="4093951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07A585C-E726-4450-87DD-2EFD24DB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D4B0D67-C3E6-41D7-BF68-4770B7F6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7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39589-898B-40A5-B6EC-5755AC821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Composants et Installation de </a:t>
            </a:r>
            <a:r>
              <a:rPr lang="fr-FR" dirty="0" err="1"/>
              <a:t>Kubernetes</a:t>
            </a:r>
            <a:r>
              <a:rPr lang="fr-FR" dirty="0"/>
              <a:t> (2/2):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0A543-5116-44C9-80AD-BF0E4EE64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Cloud: GCP, AKS, EKS, OVH </a:t>
            </a:r>
            <a:r>
              <a:rPr lang="fr-FR" dirty="0" err="1"/>
              <a:t>Kubernetes</a:t>
            </a:r>
            <a:r>
              <a:rPr lang="fr-FR" dirty="0"/>
              <a:t> …</a:t>
            </a:r>
          </a:p>
          <a:p>
            <a:r>
              <a:rPr lang="fr-FR" dirty="0" err="1"/>
              <a:t>Baremetal</a:t>
            </a:r>
            <a:r>
              <a:rPr lang="fr-FR" dirty="0"/>
              <a:t>: à la main, </a:t>
            </a:r>
            <a:r>
              <a:rPr lang="fr-FR" dirty="0" err="1"/>
              <a:t>kubespray</a:t>
            </a:r>
            <a:endParaRPr lang="fr-FR" dirty="0"/>
          </a:p>
          <a:p>
            <a:r>
              <a:rPr lang="fr-FR" dirty="0"/>
              <a:t>Local Dev: Docker pour Windows/Mac, </a:t>
            </a:r>
            <a:r>
              <a:rPr lang="fr-FR" dirty="0" err="1"/>
              <a:t>Minikube</a:t>
            </a:r>
            <a:endParaRPr lang="fr-FR" dirty="0"/>
          </a:p>
          <a:p>
            <a:r>
              <a:rPr lang="fr-FR" dirty="0"/>
              <a:t>On-</a:t>
            </a:r>
            <a:r>
              <a:rPr lang="fr-FR" dirty="0" err="1"/>
              <a:t>premise</a:t>
            </a:r>
            <a:r>
              <a:rPr lang="fr-FR" dirty="0"/>
              <a:t> Production: </a:t>
            </a:r>
            <a:r>
              <a:rPr lang="fr-FR" dirty="0" err="1"/>
              <a:t>Kubeadm</a:t>
            </a:r>
            <a:r>
              <a:rPr lang="fr-FR" dirty="0"/>
              <a:t> (multi-</a:t>
            </a:r>
            <a:r>
              <a:rPr lang="fr-FR" dirty="0" err="1"/>
              <a:t>node</a:t>
            </a:r>
            <a:r>
              <a:rPr lang="fr-FR" dirty="0"/>
              <a:t> cluster)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C160EA-714D-434A-BD75-51123B1A8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A6A802-B6BA-4767-8D08-6F19E768A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90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940F-47DD-414B-8316-9D6CA5AF8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TP-1: Installation de </a:t>
            </a:r>
            <a:r>
              <a:rPr lang="fr-FR" dirty="0" err="1"/>
              <a:t>kubernetes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863D0-7EB6-42D5-ACFB-851F5FEB8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Installation de </a:t>
            </a:r>
            <a:r>
              <a:rPr lang="fr-FR" dirty="0" err="1"/>
              <a:t>minikube</a:t>
            </a:r>
            <a:r>
              <a:rPr lang="fr-FR" dirty="0"/>
              <a:t> sur </a:t>
            </a:r>
            <a:r>
              <a:rPr lang="fr-FR" dirty="0" err="1"/>
              <a:t>centos</a:t>
            </a:r>
            <a:r>
              <a:rPr lang="fr-FR" dirty="0"/>
              <a:t> 7</a:t>
            </a:r>
          </a:p>
          <a:p>
            <a:r>
              <a:rPr lang="en-US" dirty="0"/>
              <a:t>Single-node</a:t>
            </a:r>
          </a:p>
          <a:p>
            <a:r>
              <a:rPr lang="en-US" dirty="0">
                <a:hlinkClick r:id="rId2"/>
              </a:rPr>
              <a:t>https://github.com/diranetafen/cursus-devops/tree/master/vagrant/minikube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D8A12D-299A-4659-A12D-C08F06ED7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88478F-5FF7-4B46-AE67-9B4602A8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38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5CDF1-C7FC-4B95-9120-135DE858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fr-FR" sz="3200"/>
              <a:t>Plan</a:t>
            </a:r>
            <a:endParaRPr lang="en-US" sz="3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0BE12-D654-4BE4-BDA3-90732D5E6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1700" dirty="0"/>
              <a:t>Présentation du formateur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au DevOps et à l’orchestration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Composants et Installation de </a:t>
            </a:r>
            <a:r>
              <a:rPr lang="fr-FR" sz="1700" dirty="0" err="1"/>
              <a:t>Kubernetes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>
                <a:solidFill>
                  <a:srgbClr val="0070C0"/>
                </a:solidFill>
              </a:rPr>
              <a:t>Déployez vos premières applications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réseau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stockage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à </a:t>
            </a:r>
            <a:r>
              <a:rPr lang="fr-FR" sz="1700" dirty="0" err="1"/>
              <a:t>helm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Mini-projet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7E8D6670-D493-49E0-A890-A1F07B09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1B4B500-967F-4B6A-A1C3-D47EFAE83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34176D-CB25-4758-B62B-B8D479EAD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04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8DF82-F93F-403E-8CD6-1757C0892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fr-FR" sz="2400" dirty="0"/>
              <a:t>Déployez vos premières applications (1/7): </a:t>
            </a:r>
            <a:r>
              <a:rPr lang="fr-FR" sz="2400" dirty="0" err="1"/>
              <a:t>Pod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77E52D-ED78-4E02-BB8F-9D314A27F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fr-FR" sz="1700" dirty="0"/>
              <a:t>Plus petite unité d’exécution</a:t>
            </a:r>
          </a:p>
          <a:p>
            <a:r>
              <a:rPr lang="fr-FR" sz="1700" dirty="0"/>
              <a:t>Espace réseau</a:t>
            </a:r>
          </a:p>
          <a:p>
            <a:r>
              <a:rPr lang="fr-FR" sz="1700" dirty="0"/>
              <a:t>Espace de volume</a:t>
            </a:r>
          </a:p>
          <a:p>
            <a:r>
              <a:rPr lang="fr-FR" sz="1700" dirty="0"/>
              <a:t>Données Ephémères</a:t>
            </a:r>
            <a:endParaRPr lang="en-US" sz="1700" dirty="0"/>
          </a:p>
        </p:txBody>
      </p:sp>
      <p:pic>
        <p:nvPicPr>
          <p:cNvPr id="4" name="Picture 6" descr="Kubernetes Essentials: the basic components - pods, services">
            <a:extLst>
              <a:ext uri="{FF2B5EF4-FFF2-40B4-BE49-F238E27FC236}">
                <a16:creationId xmlns:a16="http://schemas.microsoft.com/office/drawing/2014/main" id="{9B58B23D-B7FA-4456-A2EB-26BF14B72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0640" y="982249"/>
            <a:ext cx="6656832" cy="479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312EAD0-87C2-43F0-8094-1E21978FB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7A1B0D5-D729-4943-81DF-660FD4C5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89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05E44B-EFD7-480F-83F8-954316EAC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fr-FR" sz="2400" dirty="0"/>
              <a:t>Déployez vos premières applications (2/7): </a:t>
            </a:r>
            <a:r>
              <a:rPr lang="fr-FR" sz="2400" dirty="0" err="1"/>
              <a:t>Replicaset</a:t>
            </a:r>
            <a:endParaRPr lang="en-US" sz="24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487550FC-F41D-49FF-BFB3-4DCFB6483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fr-FR" sz="1700" dirty="0"/>
              <a:t>Scalabilité</a:t>
            </a:r>
          </a:p>
          <a:p>
            <a:r>
              <a:rPr lang="fr-FR" sz="1700" dirty="0"/>
              <a:t>Résilience</a:t>
            </a:r>
            <a:endParaRPr lang="en-US" sz="1700" dirty="0"/>
          </a:p>
        </p:txBody>
      </p:sp>
      <p:pic>
        <p:nvPicPr>
          <p:cNvPr id="2050" name="Picture 2" descr="Kubernetes - Replica Sets - The IT Hollow">
            <a:extLst>
              <a:ext uri="{FF2B5EF4-FFF2-40B4-BE49-F238E27FC236}">
                <a16:creationId xmlns:a16="http://schemas.microsoft.com/office/drawing/2014/main" id="{EF44786D-8A6F-408F-A042-2C3DAB4E5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0640" y="1598005"/>
            <a:ext cx="6656832" cy="356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D874A11-2BEB-4D34-96C5-F6307C77D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0D782A-6818-4EBA-86C1-7D453CC74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56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FD763-9E65-4FCB-8849-263505841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fr-FR" sz="2400" dirty="0"/>
              <a:t>Déployez vos premières applications (3/7): </a:t>
            </a:r>
            <a:r>
              <a:rPr lang="fr-FR" sz="2400" dirty="0" err="1"/>
              <a:t>Deployment</a:t>
            </a:r>
            <a:endParaRPr lang="en-US" sz="24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3FE62064-83FE-4DCC-A077-58E96A767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fr-FR" sz="1700" dirty="0"/>
              <a:t>Update Software (</a:t>
            </a:r>
            <a:r>
              <a:rPr lang="fr-FR" sz="1700" dirty="0" err="1"/>
              <a:t>rolling</a:t>
            </a:r>
            <a:r>
              <a:rPr lang="fr-FR" sz="1700" dirty="0"/>
              <a:t>)</a:t>
            </a:r>
          </a:p>
          <a:p>
            <a:r>
              <a:rPr lang="fr-FR" sz="1700" dirty="0"/>
              <a:t>Update </a:t>
            </a:r>
            <a:r>
              <a:rPr lang="fr-FR" sz="1700" dirty="0" err="1"/>
              <a:t>Replicas</a:t>
            </a:r>
            <a:r>
              <a:rPr lang="fr-FR" sz="1700" dirty="0"/>
              <a:t> (</a:t>
            </a:r>
            <a:r>
              <a:rPr lang="fr-FR" sz="1700" dirty="0" err="1"/>
              <a:t>scaling</a:t>
            </a:r>
            <a:r>
              <a:rPr lang="fr-FR" sz="1700" dirty="0"/>
              <a:t>)</a:t>
            </a:r>
          </a:p>
          <a:p>
            <a:endParaRPr lang="fr-FR" sz="1700" dirty="0"/>
          </a:p>
          <a:p>
            <a:endParaRPr lang="en-US" sz="1700" dirty="0"/>
          </a:p>
        </p:txBody>
      </p:sp>
      <p:pic>
        <p:nvPicPr>
          <p:cNvPr id="3074" name="Picture 2" descr="How Kubernetes Deployments Work – The New Stack">
            <a:extLst>
              <a:ext uri="{FF2B5EF4-FFF2-40B4-BE49-F238E27FC236}">
                <a16:creationId xmlns:a16="http://schemas.microsoft.com/office/drawing/2014/main" id="{67F4AF1F-47A8-47C0-A48D-041CDB620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3539" y="630936"/>
            <a:ext cx="4891034" cy="549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B0D9969-5D48-48BF-8307-4A14F1064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CE9D4-F520-4298-B881-46B20C6B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88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7BF261-F433-4494-8AD3-D4C586FA3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fr-FR" sz="2400" dirty="0"/>
              <a:t>Déployez vos premières applications (4/7): </a:t>
            </a:r>
            <a:r>
              <a:rPr lang="fr-FR" sz="2400" dirty="0" err="1"/>
              <a:t>kubectl</a:t>
            </a:r>
            <a:endParaRPr lang="en-US" sz="24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1EA38949-5B6A-4491-977E-7A8CDF0E3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fr-FR" sz="1700" dirty="0"/>
              <a:t>Impérative</a:t>
            </a:r>
          </a:p>
          <a:p>
            <a:r>
              <a:rPr lang="en-US" sz="1700" dirty="0" err="1"/>
              <a:t>Déclarative</a:t>
            </a:r>
            <a:endParaRPr lang="en-US" sz="1700" dirty="0"/>
          </a:p>
        </p:txBody>
      </p:sp>
      <p:pic>
        <p:nvPicPr>
          <p:cNvPr id="4098" name="Picture 2" descr="Kubernetes cheatsheets in English and French - ITNEXT">
            <a:extLst>
              <a:ext uri="{FF2B5EF4-FFF2-40B4-BE49-F238E27FC236}">
                <a16:creationId xmlns:a16="http://schemas.microsoft.com/office/drawing/2014/main" id="{13E867F2-2E1A-478A-AB26-39BC92455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0640" y="1023854"/>
            <a:ext cx="6656832" cy="470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86A18C0-F4E1-4FB5-9673-5FEC9ADF6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88A680-DCF3-4D9E-95C6-B67016FA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70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5CDF1-C7FC-4B95-9120-135DE858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fr-FR" sz="3200"/>
              <a:t>Plan</a:t>
            </a:r>
            <a:endParaRPr lang="en-US" sz="3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0BE12-D654-4BE4-BDA3-90732D5E6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1700" dirty="0"/>
              <a:t>Présentation du formateur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au DevOps et à l’orchestration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Composants et Installation de </a:t>
            </a:r>
            <a:r>
              <a:rPr lang="fr-FR" sz="1700" dirty="0" err="1"/>
              <a:t>Kubernetes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Déployez vos premières applications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réseau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stockage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à </a:t>
            </a:r>
            <a:r>
              <a:rPr lang="fr-FR" sz="1700" dirty="0" err="1"/>
              <a:t>helm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Mini-projet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7E8D6670-D493-49E0-A890-A1F07B09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D45AB5A-8431-41E9-B62B-94384F7F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379B3C-3052-4816-ABF6-FB0DAD9D3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52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EABF4-96ED-4EB9-B36C-0BCD65CC9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fr-FR" sz="2400" dirty="0"/>
              <a:t>Déployez vos premières applications (5/7): </a:t>
            </a:r>
            <a:r>
              <a:rPr lang="fr-FR" sz="2400" dirty="0" err="1"/>
              <a:t>Manifest</a:t>
            </a:r>
            <a:r>
              <a:rPr lang="fr-FR" sz="2400" dirty="0"/>
              <a:t> </a:t>
            </a:r>
            <a:r>
              <a:rPr lang="fr-FR" sz="2400" dirty="0" err="1"/>
              <a:t>Yaml</a:t>
            </a:r>
            <a:endParaRPr lang="en-US" sz="24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26" name="Content Placeholder 5125">
            <a:extLst>
              <a:ext uri="{FF2B5EF4-FFF2-40B4-BE49-F238E27FC236}">
                <a16:creationId xmlns:a16="http://schemas.microsoft.com/office/drawing/2014/main" id="{067CD280-AF97-46D2-BF4D-EC583A536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fr-FR" sz="1700" dirty="0" err="1"/>
              <a:t>Versionning</a:t>
            </a:r>
            <a:r>
              <a:rPr lang="fr-FR" sz="1700" dirty="0"/>
              <a:t> du code</a:t>
            </a:r>
          </a:p>
          <a:p>
            <a:r>
              <a:rPr lang="fr-FR" sz="1700" dirty="0"/>
              <a:t>Partage des </a:t>
            </a:r>
            <a:r>
              <a:rPr lang="fr-FR" sz="1700" dirty="0" err="1"/>
              <a:t>manifest</a:t>
            </a:r>
            <a:endParaRPr lang="fr-FR" sz="1700" dirty="0"/>
          </a:p>
          <a:p>
            <a:r>
              <a:rPr lang="fr-FR" sz="1700" dirty="0" err="1"/>
              <a:t>IaC</a:t>
            </a:r>
            <a:endParaRPr lang="fr-FR" sz="1700" dirty="0"/>
          </a:p>
          <a:p>
            <a:r>
              <a:rPr lang="fr-FR" sz="1700" dirty="0" err="1"/>
              <a:t>kubectl</a:t>
            </a:r>
            <a:r>
              <a:rPr lang="fr-FR" sz="1700" dirty="0"/>
              <a:t> </a:t>
            </a:r>
            <a:r>
              <a:rPr lang="fr-FR" sz="1700" dirty="0" err="1"/>
              <a:t>apply</a:t>
            </a:r>
            <a:r>
              <a:rPr lang="fr-FR" sz="1700" dirty="0"/>
              <a:t> –f &lt;</a:t>
            </a:r>
            <a:r>
              <a:rPr lang="fr-FR" sz="1700" dirty="0" err="1"/>
              <a:t>manifest.yaml</a:t>
            </a:r>
            <a:r>
              <a:rPr lang="fr-FR" sz="1700" dirty="0"/>
              <a:t>&gt;</a:t>
            </a:r>
            <a:endParaRPr lang="en-US" sz="1700" dirty="0"/>
          </a:p>
        </p:txBody>
      </p:sp>
      <p:pic>
        <p:nvPicPr>
          <p:cNvPr id="5122" name="Picture 2" descr="Kubernetes Deployment Tutorial with YAML - Kubernetes Book">
            <a:extLst>
              <a:ext uri="{FF2B5EF4-FFF2-40B4-BE49-F238E27FC236}">
                <a16:creationId xmlns:a16="http://schemas.microsoft.com/office/drawing/2014/main" id="{81EFA7BF-EF1F-45A5-AE63-CDCEF8BD281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0640" y="1497211"/>
            <a:ext cx="6656832" cy="376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38ABE5E-1732-4F30-A7A5-23F5E6810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300924-84E6-4DC7-85F1-77FD5957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7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12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8F7C6-A8ED-4FAD-B5C5-6C5F47A3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 err="1"/>
              <a:t>Déployez</a:t>
            </a:r>
            <a:r>
              <a:rPr lang="en-US" sz="3700" dirty="0"/>
              <a:t> </a:t>
            </a:r>
            <a:r>
              <a:rPr lang="en-US" sz="3700" dirty="0" err="1"/>
              <a:t>vos</a:t>
            </a:r>
            <a:r>
              <a:rPr lang="en-US" sz="3700" dirty="0"/>
              <a:t> premières applications (6/7): Variable </a:t>
            </a:r>
            <a:r>
              <a:rPr lang="en-US" sz="3700" dirty="0" err="1"/>
              <a:t>d’environnement</a:t>
            </a:r>
            <a:endParaRPr lang="en-US" sz="3700" dirty="0"/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BED790-B7EE-4D5D-9733-BFC58D84A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969" b="1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8EA6CBF-A9A0-4269-A5B1-090B80857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430CBEF-487F-48FF-A35F-8ED9DB5BE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22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4ED7C-E965-4E7F-8E95-3D4EE0C3F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/>
              <a:t>Déployez</a:t>
            </a:r>
            <a:r>
              <a:rPr lang="en-US" sz="2800" dirty="0"/>
              <a:t> </a:t>
            </a:r>
            <a:r>
              <a:rPr lang="en-US" sz="2800" dirty="0" err="1"/>
              <a:t>vos</a:t>
            </a:r>
            <a:r>
              <a:rPr lang="en-US" sz="2800" dirty="0"/>
              <a:t> premières applications (7/7): Type de Variable </a:t>
            </a:r>
            <a:r>
              <a:rPr lang="en-US" sz="2800" dirty="0" err="1"/>
              <a:t>d’environnement</a:t>
            </a:r>
            <a:endParaRPr lang="en-US" sz="28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9DC848-6E5C-4838-8F58-F28CAB19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903" y="2139484"/>
            <a:ext cx="8234193" cy="4096512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29C0604-E3E1-4368-A211-6C2D122D3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3EE6B14-B51F-4671-88FB-B2CAD13B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91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E6B6C2-EB31-494C-89F0-86BDB4B1B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fr-FR" sz="5200"/>
              <a:t>Kubectl : Syntaxe Générale</a:t>
            </a:r>
          </a:p>
        </p:txBody>
      </p:sp>
      <p:sp>
        <p:nvSpPr>
          <p:cNvPr id="1029" name="Rectangle 192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0" name="Rectangle 19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C5859B-BD04-43F1-B213-428521187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3355848"/>
            <a:ext cx="7039903" cy="2825496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err="1"/>
              <a:t>kubectl</a:t>
            </a:r>
            <a:r>
              <a:rPr lang="fr-FR" dirty="0"/>
              <a:t> </a:t>
            </a:r>
            <a:r>
              <a:rPr lang="fr-FR" dirty="0">
                <a:solidFill>
                  <a:srgbClr val="FF0000"/>
                </a:solidFill>
              </a:rPr>
              <a:t>&lt;action&gt; </a:t>
            </a:r>
            <a:r>
              <a:rPr lang="fr-FR" dirty="0">
                <a:solidFill>
                  <a:srgbClr val="0070C0"/>
                </a:solidFill>
              </a:rPr>
              <a:t>&lt;type ressource&gt;</a:t>
            </a:r>
            <a:r>
              <a:rPr lang="fr-FR" dirty="0"/>
              <a:t> </a:t>
            </a:r>
            <a:r>
              <a:rPr lang="fr-FR" dirty="0">
                <a:solidFill>
                  <a:schemeClr val="accent1"/>
                </a:solidFill>
              </a:rPr>
              <a:t>&lt;objet&gt;</a:t>
            </a:r>
            <a:r>
              <a:rPr lang="fr-FR" dirty="0"/>
              <a:t> </a:t>
            </a:r>
            <a:r>
              <a:rPr lang="fr-FR" dirty="0">
                <a:solidFill>
                  <a:srgbClr val="7030A0"/>
                </a:solidFill>
              </a:rPr>
              <a:t>&lt;options&gt;</a:t>
            </a:r>
          </a:p>
          <a:p>
            <a:pPr lvl="1"/>
            <a:r>
              <a:rPr lang="fr-FR" dirty="0">
                <a:solidFill>
                  <a:srgbClr val="FF0000"/>
                </a:solidFill>
              </a:rPr>
              <a:t>Action</a:t>
            </a:r>
            <a:r>
              <a:rPr lang="fr-FR" dirty="0"/>
              <a:t> : run/</a:t>
            </a:r>
            <a:r>
              <a:rPr lang="fr-FR" dirty="0" err="1"/>
              <a:t>get</a:t>
            </a:r>
            <a:r>
              <a:rPr lang="fr-FR" dirty="0"/>
              <a:t>/</a:t>
            </a:r>
            <a:r>
              <a:rPr lang="fr-FR" dirty="0" err="1"/>
              <a:t>create</a:t>
            </a:r>
            <a:r>
              <a:rPr lang="fr-FR" dirty="0"/>
              <a:t>/</a:t>
            </a:r>
            <a:r>
              <a:rPr lang="fr-FR" dirty="0" err="1"/>
              <a:t>delete</a:t>
            </a:r>
            <a:r>
              <a:rPr lang="fr-FR" dirty="0"/>
              <a:t>/</a:t>
            </a:r>
            <a:r>
              <a:rPr lang="fr-FR" dirty="0" err="1"/>
              <a:t>apply</a:t>
            </a:r>
            <a:r>
              <a:rPr lang="fr-FR" dirty="0"/>
              <a:t>/</a:t>
            </a:r>
            <a:r>
              <a:rPr lang="fr-FR" dirty="0" err="1"/>
              <a:t>describe</a:t>
            </a:r>
            <a:endParaRPr lang="fr-FR" dirty="0"/>
          </a:p>
          <a:p>
            <a:pPr lvl="1"/>
            <a:r>
              <a:rPr lang="fr-FR" dirty="0">
                <a:solidFill>
                  <a:srgbClr val="0070C0"/>
                </a:solidFill>
              </a:rPr>
              <a:t>Type ressource </a:t>
            </a:r>
            <a:r>
              <a:rPr lang="fr-FR" dirty="0"/>
              <a:t>: taper a commande « </a:t>
            </a:r>
            <a:r>
              <a:rPr lang="fr-FR" dirty="0" err="1"/>
              <a:t>kubectl</a:t>
            </a:r>
            <a:r>
              <a:rPr lang="fr-FR" dirty="0"/>
              <a:t> api-</a:t>
            </a:r>
            <a:r>
              <a:rPr lang="fr-FR" dirty="0" err="1"/>
              <a:t>resources</a:t>
            </a:r>
            <a:r>
              <a:rPr lang="fr-FR" dirty="0"/>
              <a:t> »</a:t>
            </a:r>
          </a:p>
          <a:p>
            <a:pPr lvl="1"/>
            <a:r>
              <a:rPr lang="fr-FR" dirty="0">
                <a:solidFill>
                  <a:schemeClr val="accent1"/>
                </a:solidFill>
              </a:rPr>
              <a:t>Objet</a:t>
            </a:r>
            <a:r>
              <a:rPr lang="fr-FR" dirty="0"/>
              <a:t> : le nom de l’objet dans le cluster</a:t>
            </a:r>
          </a:p>
          <a:p>
            <a:pPr lvl="1"/>
            <a:r>
              <a:rPr lang="fr-FR" dirty="0">
                <a:solidFill>
                  <a:srgbClr val="7030A0"/>
                </a:solidFill>
              </a:rPr>
              <a:t>Options</a:t>
            </a:r>
            <a:r>
              <a:rPr lang="fr-FR" dirty="0"/>
              <a:t> : dépend de l’action, exemple : </a:t>
            </a:r>
          </a:p>
          <a:p>
            <a:pPr lvl="2"/>
            <a:r>
              <a:rPr lang="fr-FR" dirty="0">
                <a:solidFill>
                  <a:srgbClr val="7030A0"/>
                </a:solidFill>
              </a:rPr>
              <a:t>-n </a:t>
            </a:r>
            <a:r>
              <a:rPr lang="fr-FR" dirty="0" err="1">
                <a:solidFill>
                  <a:srgbClr val="7030A0"/>
                </a:solidFill>
              </a:rPr>
              <a:t>my_namespace</a:t>
            </a:r>
            <a:r>
              <a:rPr lang="fr-FR" dirty="0">
                <a:solidFill>
                  <a:srgbClr val="7030A0"/>
                </a:solidFill>
              </a:rPr>
              <a:t> </a:t>
            </a:r>
            <a:r>
              <a:rPr lang="fr-FR" dirty="0"/>
              <a:t>: pour dire dans quel </a:t>
            </a:r>
            <a:r>
              <a:rPr lang="fr-FR" dirty="0" err="1"/>
              <a:t>namespace</a:t>
            </a:r>
            <a:r>
              <a:rPr lang="fr-FR" dirty="0"/>
              <a:t> on travaille</a:t>
            </a:r>
          </a:p>
          <a:p>
            <a:pPr lvl="2"/>
            <a:r>
              <a:rPr lang="fr-FR" dirty="0">
                <a:solidFill>
                  <a:srgbClr val="7030A0"/>
                </a:solidFill>
              </a:rPr>
              <a:t>-o </a:t>
            </a:r>
            <a:r>
              <a:rPr lang="fr-FR" dirty="0" err="1">
                <a:solidFill>
                  <a:srgbClr val="7030A0"/>
                </a:solidFill>
              </a:rPr>
              <a:t>wide</a:t>
            </a:r>
            <a:r>
              <a:rPr lang="fr-FR" dirty="0">
                <a:solidFill>
                  <a:srgbClr val="7030A0"/>
                </a:solidFill>
              </a:rPr>
              <a:t> </a:t>
            </a:r>
            <a:r>
              <a:rPr lang="fr-FR" dirty="0"/>
              <a:t>: pour avoir plus de </a:t>
            </a:r>
            <a:r>
              <a:rPr lang="fr-FR" dirty="0" err="1"/>
              <a:t>detail</a:t>
            </a:r>
            <a:r>
              <a:rPr lang="fr-FR" dirty="0"/>
              <a:t> d’un objet</a:t>
            </a:r>
          </a:p>
          <a:p>
            <a:pPr lvl="2"/>
            <a:r>
              <a:rPr lang="fr-FR" dirty="0">
                <a:solidFill>
                  <a:srgbClr val="7030A0"/>
                </a:solidFill>
              </a:rPr>
              <a:t>-o </a:t>
            </a:r>
            <a:r>
              <a:rPr lang="fr-FR" dirty="0" err="1">
                <a:solidFill>
                  <a:srgbClr val="7030A0"/>
                </a:solidFill>
              </a:rPr>
              <a:t>yaml</a:t>
            </a:r>
            <a:r>
              <a:rPr lang="fr-FR" dirty="0">
                <a:solidFill>
                  <a:srgbClr val="7030A0"/>
                </a:solidFill>
              </a:rPr>
              <a:t> / -o </a:t>
            </a:r>
            <a:r>
              <a:rPr lang="fr-FR" dirty="0" err="1">
                <a:solidFill>
                  <a:srgbClr val="7030A0"/>
                </a:solidFill>
              </a:rPr>
              <a:t>json</a:t>
            </a:r>
            <a:r>
              <a:rPr lang="fr-FR" dirty="0">
                <a:solidFill>
                  <a:srgbClr val="7030A0"/>
                </a:solidFill>
              </a:rPr>
              <a:t> </a:t>
            </a:r>
            <a:r>
              <a:rPr lang="fr-FR" dirty="0"/>
              <a:t>: avoir la sortie en </a:t>
            </a:r>
            <a:r>
              <a:rPr lang="fr-FR" dirty="0" err="1"/>
              <a:t>yaml</a:t>
            </a:r>
            <a:r>
              <a:rPr lang="fr-FR" dirty="0"/>
              <a:t> ou </a:t>
            </a:r>
            <a:r>
              <a:rPr lang="fr-FR" dirty="0" err="1"/>
              <a:t>json</a:t>
            </a:r>
            <a:endParaRPr lang="fr-FR" dirty="0"/>
          </a:p>
          <a:p>
            <a:pPr lvl="2"/>
            <a:r>
              <a:rPr lang="fr-FR" dirty="0">
                <a:solidFill>
                  <a:srgbClr val="7030A0"/>
                </a:solidFill>
              </a:rPr>
              <a:t>--dry-run=client</a:t>
            </a:r>
            <a:r>
              <a:rPr lang="fr-FR" dirty="0"/>
              <a:t> : Pour simuler l’exécution d’une </a:t>
            </a:r>
            <a:r>
              <a:rPr lang="fr-FR" dirty="0" err="1"/>
              <a:t>creation</a:t>
            </a:r>
            <a:r>
              <a:rPr lang="fr-FR" dirty="0"/>
              <a:t> d’objet</a:t>
            </a:r>
          </a:p>
        </p:txBody>
      </p:sp>
      <p:pic>
        <p:nvPicPr>
          <p:cNvPr id="1026" name="Picture 2" descr="kubectl tips and tricks n°1">
            <a:extLst>
              <a:ext uri="{FF2B5EF4-FFF2-40B4-BE49-F238E27FC236}">
                <a16:creationId xmlns:a16="http://schemas.microsoft.com/office/drawing/2014/main" id="{DBA061CD-7775-4022-8BEB-3FD9DFC92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8" r="19047" b="1"/>
          <a:stretch/>
        </p:blipFill>
        <p:spPr bwMode="auto">
          <a:xfrm>
            <a:off x="7494066" y="1219387"/>
            <a:ext cx="4237686" cy="434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5CFE82-8F31-4EBD-85A2-685AB9D9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6618" y="6356350"/>
            <a:ext cx="41148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E59FDB-8FC4-4928-9C1C-2A3D91EE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6424" y="6356350"/>
            <a:ext cx="28529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649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538C-35E9-4E20-89E0-D21E0FE3F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TP-2: Déployez votre première 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127EB-1434-4767-A5CB-30986346F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fr-FR" dirty="0"/>
              <a:t>Ecrivez un </a:t>
            </a:r>
            <a:r>
              <a:rPr lang="fr-FR" dirty="0" err="1"/>
              <a:t>manifest</a:t>
            </a:r>
            <a:r>
              <a:rPr lang="fr-FR" dirty="0"/>
              <a:t> </a:t>
            </a:r>
            <a:r>
              <a:rPr lang="fr-FR" dirty="0" err="1"/>
              <a:t>pod.yml</a:t>
            </a:r>
            <a:r>
              <a:rPr lang="fr-FR" dirty="0"/>
              <a:t> pour déployer un </a:t>
            </a:r>
            <a:r>
              <a:rPr lang="fr-FR" dirty="0" err="1"/>
              <a:t>pod</a:t>
            </a:r>
            <a:r>
              <a:rPr lang="fr-FR" dirty="0"/>
              <a:t> avec l’image </a:t>
            </a:r>
            <a:r>
              <a:rPr lang="fr-FR" dirty="0" err="1"/>
              <a:t>mmumshad</a:t>
            </a:r>
            <a:r>
              <a:rPr lang="fr-FR" dirty="0"/>
              <a:t>/simple-</a:t>
            </a:r>
            <a:r>
              <a:rPr lang="fr-FR" dirty="0" err="1"/>
              <a:t>webapp</a:t>
            </a:r>
            <a:r>
              <a:rPr lang="fr-FR" dirty="0"/>
              <a:t>-</a:t>
            </a:r>
            <a:r>
              <a:rPr lang="fr-FR" dirty="0" err="1"/>
              <a:t>color</a:t>
            </a:r>
            <a:r>
              <a:rPr lang="fr-FR" dirty="0"/>
              <a:t> en précisant que la </a:t>
            </a:r>
            <a:r>
              <a:rPr lang="fr-FR" dirty="0" err="1"/>
              <a:t>color</a:t>
            </a:r>
            <a:r>
              <a:rPr lang="fr-FR" dirty="0"/>
              <a:t> souhaitée est la rouge</a:t>
            </a:r>
          </a:p>
          <a:p>
            <a:r>
              <a:rPr lang="fr-FR" dirty="0"/>
              <a:t>Lancez votre </a:t>
            </a:r>
            <a:r>
              <a:rPr lang="fr-FR" dirty="0" err="1"/>
              <a:t>pod</a:t>
            </a:r>
            <a:r>
              <a:rPr lang="fr-FR" dirty="0"/>
              <a:t> et vérifiez qu’il est bien en cours d’exécution</a:t>
            </a:r>
          </a:p>
          <a:p>
            <a:r>
              <a:rPr lang="fr-FR" dirty="0"/>
              <a:t>Exposez votre </a:t>
            </a:r>
            <a:r>
              <a:rPr lang="fr-FR" dirty="0" err="1"/>
              <a:t>pod</a:t>
            </a:r>
            <a:r>
              <a:rPr lang="fr-FR" dirty="0"/>
              <a:t> en utilisant la commande </a:t>
            </a:r>
            <a:r>
              <a:rPr lang="fr-FR" dirty="0" err="1"/>
              <a:t>kubectl</a:t>
            </a:r>
            <a:r>
              <a:rPr lang="fr-FR" dirty="0"/>
              <a:t> port-</a:t>
            </a:r>
            <a:r>
              <a:rPr lang="fr-FR" dirty="0" err="1"/>
              <a:t>forward</a:t>
            </a:r>
            <a:r>
              <a:rPr lang="fr-FR" dirty="0"/>
              <a:t> &lt;nom de votre </a:t>
            </a:r>
            <a:r>
              <a:rPr lang="fr-FR" dirty="0" err="1"/>
              <a:t>pod</a:t>
            </a:r>
            <a:r>
              <a:rPr lang="fr-FR" dirty="0"/>
              <a:t>&gt; 8080:8080 –-</a:t>
            </a:r>
            <a:r>
              <a:rPr lang="fr-FR" dirty="0" err="1"/>
              <a:t>address</a:t>
            </a:r>
            <a:r>
              <a:rPr lang="fr-FR" dirty="0"/>
              <a:t> 0.0.0.0</a:t>
            </a:r>
          </a:p>
          <a:p>
            <a:r>
              <a:rPr lang="fr-FR" dirty="0"/>
              <a:t>Vérifiez que l’application est bien </a:t>
            </a:r>
            <a:r>
              <a:rPr lang="fr-FR" dirty="0" err="1"/>
              <a:t>joignagle</a:t>
            </a:r>
            <a:r>
              <a:rPr lang="fr-FR" dirty="0"/>
              <a:t> en ouvrant le port 8080 de votre </a:t>
            </a:r>
            <a:r>
              <a:rPr lang="fr-FR" dirty="0" err="1"/>
              <a:t>node</a:t>
            </a:r>
            <a:endParaRPr lang="fr-FR" dirty="0"/>
          </a:p>
          <a:p>
            <a:r>
              <a:rPr lang="fr-FR" dirty="0"/>
              <a:t>Ecrivez un </a:t>
            </a:r>
            <a:r>
              <a:rPr lang="fr-FR" dirty="0" err="1"/>
              <a:t>manifest</a:t>
            </a:r>
            <a:r>
              <a:rPr lang="fr-FR" dirty="0"/>
              <a:t> </a:t>
            </a:r>
            <a:r>
              <a:rPr lang="fr-FR" dirty="0" err="1"/>
              <a:t>nginx-deployment.yml</a:t>
            </a:r>
            <a:r>
              <a:rPr lang="fr-FR" dirty="0"/>
              <a:t> pour déployer 2 </a:t>
            </a:r>
            <a:r>
              <a:rPr lang="fr-FR" dirty="0" err="1"/>
              <a:t>replicas</a:t>
            </a:r>
            <a:r>
              <a:rPr lang="fr-FR" dirty="0"/>
              <a:t> d’un </a:t>
            </a:r>
            <a:r>
              <a:rPr lang="fr-FR" dirty="0" err="1"/>
              <a:t>pod</a:t>
            </a:r>
            <a:r>
              <a:rPr lang="fr-FR" dirty="0"/>
              <a:t> </a:t>
            </a:r>
            <a:r>
              <a:rPr lang="fr-FR" dirty="0" err="1"/>
              <a:t>nginx</a:t>
            </a:r>
            <a:r>
              <a:rPr lang="fr-FR" dirty="0"/>
              <a:t> (en version 1.18.0)</a:t>
            </a:r>
          </a:p>
          <a:p>
            <a:r>
              <a:rPr lang="fr-FR" dirty="0"/>
              <a:t>Lancez de </a:t>
            </a:r>
            <a:r>
              <a:rPr lang="fr-FR" dirty="0" err="1"/>
              <a:t>deployment</a:t>
            </a:r>
            <a:r>
              <a:rPr lang="fr-FR" dirty="0"/>
              <a:t>, vérifier le nombre de </a:t>
            </a:r>
            <a:r>
              <a:rPr lang="fr-FR" dirty="0" err="1"/>
              <a:t>pods</a:t>
            </a:r>
            <a:r>
              <a:rPr lang="fr-FR" dirty="0"/>
              <a:t> et vérifiez que le </a:t>
            </a:r>
            <a:r>
              <a:rPr lang="fr-FR" dirty="0" err="1"/>
              <a:t>deployment</a:t>
            </a:r>
            <a:r>
              <a:rPr lang="fr-FR" dirty="0"/>
              <a:t> et le </a:t>
            </a:r>
            <a:r>
              <a:rPr lang="fr-FR" dirty="0" err="1"/>
              <a:t>replicaset</a:t>
            </a:r>
            <a:r>
              <a:rPr lang="fr-FR" dirty="0"/>
              <a:t> (ainsi que la version de l’image utilisée) ont été créé</a:t>
            </a:r>
          </a:p>
          <a:p>
            <a:r>
              <a:rPr lang="fr-FR" dirty="0"/>
              <a:t>Modifiez le fichier </a:t>
            </a:r>
            <a:r>
              <a:rPr lang="fr-FR" dirty="0" err="1"/>
              <a:t>nginx-deployment.yml</a:t>
            </a:r>
            <a:r>
              <a:rPr lang="fr-FR" dirty="0"/>
              <a:t> afin d’utiliser l’image </a:t>
            </a:r>
            <a:r>
              <a:rPr lang="fr-FR" dirty="0" err="1"/>
              <a:t>nginx</a:t>
            </a:r>
            <a:r>
              <a:rPr lang="fr-FR" dirty="0"/>
              <a:t> en version </a:t>
            </a:r>
            <a:r>
              <a:rPr lang="fr-FR" dirty="0" err="1"/>
              <a:t>latest</a:t>
            </a:r>
            <a:r>
              <a:rPr lang="fr-FR" dirty="0"/>
              <a:t>, appliquer la modification (</a:t>
            </a:r>
            <a:r>
              <a:rPr lang="fr-FR" dirty="0" err="1"/>
              <a:t>kubectl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)</a:t>
            </a:r>
          </a:p>
          <a:p>
            <a:r>
              <a:rPr lang="fr-FR" dirty="0"/>
              <a:t>Que se passe t’il ? Combien de </a:t>
            </a:r>
            <a:r>
              <a:rPr lang="fr-FR" dirty="0" err="1"/>
              <a:t>replicasets</a:t>
            </a:r>
            <a:r>
              <a:rPr lang="fr-FR" dirty="0"/>
              <a:t> avez-vous ? Quelle est l’image utilisée par le </a:t>
            </a:r>
            <a:r>
              <a:rPr lang="fr-FR" dirty="0" err="1"/>
              <a:t>replicaset</a:t>
            </a:r>
            <a:r>
              <a:rPr lang="fr-FR" dirty="0"/>
              <a:t> en cours d’utilisation ?</a:t>
            </a:r>
          </a:p>
          <a:p>
            <a:r>
              <a:rPr lang="fr-FR" dirty="0"/>
              <a:t>Supprimez toutes les ressources créées et recréez les en utilisant les commandes impératives</a:t>
            </a:r>
          </a:p>
          <a:p>
            <a:r>
              <a:rPr lang="en-US" dirty="0" err="1"/>
              <a:t>Créez</a:t>
            </a:r>
            <a:r>
              <a:rPr lang="en-US" dirty="0"/>
              <a:t> un repertoire Kubernetes-training et un sous-dossier tp-2 et </a:t>
            </a:r>
            <a:r>
              <a:rPr lang="en-US" dirty="0" err="1"/>
              <a:t>copiez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manifests à </a:t>
            </a:r>
            <a:r>
              <a:rPr lang="en-US" dirty="0" err="1"/>
              <a:t>l’interieur</a:t>
            </a:r>
            <a:endParaRPr lang="en-US" dirty="0"/>
          </a:p>
          <a:p>
            <a:r>
              <a:rPr lang="en-US" dirty="0" err="1"/>
              <a:t>Enfin</a:t>
            </a:r>
            <a:r>
              <a:rPr lang="en-US" dirty="0"/>
              <a:t>, </a:t>
            </a:r>
            <a:r>
              <a:rPr lang="en-US" dirty="0" err="1"/>
              <a:t>poussez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dossier sur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afin</a:t>
            </a:r>
            <a:r>
              <a:rPr lang="en-US" dirty="0"/>
              <a:t> de </a:t>
            </a:r>
            <a:r>
              <a:rPr lang="en-US" dirty="0" err="1"/>
              <a:t>conservez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fichiers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E66781-D9D3-4183-91EA-C34AA94C9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3CFCAE3-E65C-48A5-AA80-64B1B5C6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04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5CDF1-C7FC-4B95-9120-135DE858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fr-FR" sz="3200"/>
              <a:t>Plan</a:t>
            </a:r>
            <a:endParaRPr lang="en-US" sz="3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0BE12-D654-4BE4-BDA3-90732D5E6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1700" dirty="0"/>
              <a:t>Présentation du formateur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au DevOps et à l’orchestration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Composants et Installation de </a:t>
            </a:r>
            <a:r>
              <a:rPr lang="fr-FR" sz="1700" dirty="0" err="1"/>
              <a:t>Kubernetes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Déployez vos premières applications</a:t>
            </a:r>
          </a:p>
          <a:p>
            <a:pPr>
              <a:lnSpc>
                <a:spcPct val="100000"/>
              </a:lnSpc>
            </a:pPr>
            <a:r>
              <a:rPr lang="fr-FR" sz="1700" dirty="0">
                <a:solidFill>
                  <a:srgbClr val="0070C0"/>
                </a:solidFill>
              </a:rPr>
              <a:t>Gestion du réseau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stockage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à </a:t>
            </a:r>
            <a:r>
              <a:rPr lang="fr-FR" sz="1700" dirty="0" err="1"/>
              <a:t>helm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Mini-projet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7E8D6670-D493-49E0-A890-A1F07B09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46B110D-D46C-4E1C-946C-F15B14A24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1B2B0C-611E-4BBF-B5BF-B0F24A275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5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0A518-B6D8-4CD3-BCB3-612B5A758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Gestion du réseau (1/7): Label et </a:t>
            </a:r>
            <a:r>
              <a:rPr lang="fr-FR" dirty="0" err="1"/>
              <a:t>Selecteur</a:t>
            </a:r>
            <a:endParaRPr lang="en-US" dirty="0"/>
          </a:p>
        </p:txBody>
      </p:sp>
      <p:pic>
        <p:nvPicPr>
          <p:cNvPr id="6146" name="Picture 2" descr="Kubernetes - Services and Labels - The IT Hollow">
            <a:extLst>
              <a:ext uri="{FF2B5EF4-FFF2-40B4-BE49-F238E27FC236}">
                <a16:creationId xmlns:a16="http://schemas.microsoft.com/office/drawing/2014/main" id="{68C145BC-2409-42B6-BAB5-D4728D2A39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942" y="2478088"/>
            <a:ext cx="8676079" cy="36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44A9BB5-DCF1-4064-8AA0-F04333353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23474C-6BD8-42F3-9795-924D5AA0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99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C983-F6E9-4CC9-A779-5B7E82E0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du réseau (2/7): Smart </a:t>
            </a:r>
            <a:r>
              <a:rPr lang="fr-FR" dirty="0" err="1"/>
              <a:t>Search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210978-E1AF-4194-824C-2A98FF6BE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820" y="2369976"/>
            <a:ext cx="10944809" cy="2759810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FBC4C36-550A-41A2-AFB9-EAF6970D4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6735C5-6E3F-410E-89D4-865188B06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90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001A0-9CA7-46E1-B29B-179DE132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du réseau (3/7): Services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38B1D0-FEEC-445B-A4CF-88B03B73C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869" y="2548731"/>
            <a:ext cx="8658225" cy="3552825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0E49973-9B93-40F0-968E-C0D966E76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16387D-D94B-475F-B1E1-3C6DF007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80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2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Rectangle 26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2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9D8F3-A3A1-447D-8B82-91BFF0376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/>
              <a:t>Gestion du </a:t>
            </a:r>
            <a:r>
              <a:rPr lang="en-US" sz="3100" dirty="0" err="1"/>
              <a:t>réseau</a:t>
            </a:r>
            <a:r>
              <a:rPr lang="en-US" sz="3100" dirty="0"/>
              <a:t> (4/7): Services </a:t>
            </a:r>
            <a:r>
              <a:rPr lang="en-US" sz="3100" dirty="0" err="1"/>
              <a:t>NodePort</a:t>
            </a:r>
            <a:endParaRPr lang="en-US" sz="3100" dirty="0"/>
          </a:p>
        </p:txBody>
      </p:sp>
      <p:sp>
        <p:nvSpPr>
          <p:cNvPr id="43" name="Rectangle: Rounded Corners 3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EB2CAD-B6C6-4289-BE5E-56B6189E5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572" y="2543878"/>
            <a:ext cx="5596128" cy="3287724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0A4CE80-0005-4790-9592-0F6ABCC4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3075510"/>
            <a:ext cx="5596128" cy="2224460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57D8FA8-F5AD-4981-A515-DD729D34A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449654-8D48-4B67-9924-0DD9B435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0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5CDF1-C7FC-4B95-9120-135DE858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fr-FR" sz="3200"/>
              <a:t>Plan</a:t>
            </a:r>
            <a:endParaRPr lang="en-US" sz="3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0BE12-D654-4BE4-BDA3-90732D5E6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1700" dirty="0">
                <a:solidFill>
                  <a:srgbClr val="0070C0"/>
                </a:solidFill>
              </a:rPr>
              <a:t>Présentation du formateur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au DevOps et à l’orchestration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Composants et Installation de </a:t>
            </a:r>
            <a:r>
              <a:rPr lang="fr-FR" sz="1700" dirty="0" err="1"/>
              <a:t>Kubernetes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Déployez vos premières applications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réseau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stockage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à </a:t>
            </a:r>
            <a:r>
              <a:rPr lang="fr-FR" sz="1700" dirty="0" err="1"/>
              <a:t>helm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Mini-projet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7E8D6670-D493-49E0-A890-A1F07B09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68D84D5-83A7-4E9C-AB75-DC81223A3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20399D7-4C49-415F-A0E1-8CA719BB4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58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E15EC-FEE9-4CAC-ABAA-1E5CD758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/>
              <a:t>Gestion du </a:t>
            </a:r>
            <a:r>
              <a:rPr lang="en-US" sz="3100" dirty="0" err="1"/>
              <a:t>réseau</a:t>
            </a:r>
            <a:r>
              <a:rPr lang="en-US" sz="3100" dirty="0"/>
              <a:t> (5/7): Service </a:t>
            </a:r>
            <a:r>
              <a:rPr lang="en-US" sz="3100" dirty="0" err="1"/>
              <a:t>ClusterIP</a:t>
            </a:r>
            <a:r>
              <a:rPr lang="en-US" sz="3100" dirty="0"/>
              <a:t>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DDA023-4330-4891-9FC1-50779386E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572" y="2334023"/>
            <a:ext cx="5596128" cy="3707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829A96-7CEE-42BD-8CC0-CAE547F7B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3117481"/>
            <a:ext cx="5596128" cy="2140518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97CC910-A94A-4F15-8F4B-14FD77138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FAF9AA-D618-44C6-850E-EA6E05B1E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91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13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A754E7-8FD9-47C8-827B-E7497C5D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/>
              <a:t>Gestion du </a:t>
            </a:r>
            <a:r>
              <a:rPr lang="en-US" sz="2800" dirty="0" err="1"/>
              <a:t>réseau</a:t>
            </a:r>
            <a:r>
              <a:rPr lang="en-US" sz="2800" dirty="0"/>
              <a:t> (6/7): Service </a:t>
            </a:r>
            <a:r>
              <a:rPr lang="en-US" sz="2800" dirty="0" err="1"/>
              <a:t>Loadbalancer</a:t>
            </a:r>
            <a:endParaRPr lang="en-US" sz="2800" dirty="0"/>
          </a:p>
        </p:txBody>
      </p:sp>
      <p:sp>
        <p:nvSpPr>
          <p:cNvPr id="36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356D3A-01FE-4381-9A76-1D8DA8873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572" y="2809693"/>
            <a:ext cx="5596128" cy="2756093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9114787-9BD1-4C54-BFDF-61C50E2FC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3082505"/>
            <a:ext cx="5596128" cy="2210470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6F29CDA-1A75-4BCF-8C20-20CA5EC8D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BD794D-F485-42B2-81CD-D16803A0E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00" name="Rectangle 81">
            <a:extLst>
              <a:ext uri="{FF2B5EF4-FFF2-40B4-BE49-F238E27FC236}">
                <a16:creationId xmlns:a16="http://schemas.microsoft.com/office/drawing/2014/main" id="{49B9E8A9-352D-4DCB-9485-C777000D4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91440-A387-4048-AF37-DCA535E5A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/>
          <a:p>
            <a:r>
              <a:rPr lang="en-US" sz="5200" dirty="0"/>
              <a:t>Gestion du </a:t>
            </a:r>
            <a:r>
              <a:rPr lang="en-US" sz="5200" dirty="0" err="1"/>
              <a:t>réseau</a:t>
            </a:r>
            <a:r>
              <a:rPr lang="en-US" sz="5200" dirty="0"/>
              <a:t> (7/7): Namespace</a:t>
            </a:r>
          </a:p>
        </p:txBody>
      </p:sp>
      <p:sp>
        <p:nvSpPr>
          <p:cNvPr id="7201" name="Rectangle 83">
            <a:extLst>
              <a:ext uri="{FF2B5EF4-FFF2-40B4-BE49-F238E27FC236}">
                <a16:creationId xmlns:a16="http://schemas.microsoft.com/office/drawing/2014/main" id="{C2A9B0E5-C2C1-4B85-99A9-117A659D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02" name="Rectangle 85">
            <a:extLst>
              <a:ext uri="{FF2B5EF4-FFF2-40B4-BE49-F238E27FC236}">
                <a16:creationId xmlns:a16="http://schemas.microsoft.com/office/drawing/2014/main" id="{3A8AEACA-9535-4BE8-A91B-8BE82BA54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Optimizing Cluster Resources for Kubernetes Team Development">
            <a:extLst>
              <a:ext uri="{FF2B5EF4-FFF2-40B4-BE49-F238E27FC236}">
                <a16:creationId xmlns:a16="http://schemas.microsoft.com/office/drawing/2014/main" id="{02F083DC-A0CF-4F0C-A64B-602B16223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7206" y="331311"/>
            <a:ext cx="3923377" cy="283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1" name="Content Placeholder 7173">
            <a:extLst>
              <a:ext uri="{FF2B5EF4-FFF2-40B4-BE49-F238E27FC236}">
                <a16:creationId xmlns:a16="http://schemas.microsoft.com/office/drawing/2014/main" id="{7808C1AE-1DA8-4FC9-9C9B-0D376DCB6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>
            <a:normAutofit/>
          </a:bodyPr>
          <a:lstStyle/>
          <a:p>
            <a:r>
              <a:rPr lang="fr-FR" sz="1800"/>
              <a:t>Isolation / limitation d’environnement</a:t>
            </a:r>
          </a:p>
          <a:p>
            <a:r>
              <a:rPr lang="fr-FR" sz="1800"/>
              <a:t>Sécurité</a:t>
            </a:r>
          </a:p>
          <a:p>
            <a:r>
              <a:rPr lang="fr-FR" sz="1800"/>
              <a:t>Droit d’accès</a:t>
            </a:r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398E1-0350-43D3-813B-74AA8FEC4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008" y="4109877"/>
            <a:ext cx="4229773" cy="1302545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991A672-359D-499C-853B-253059CD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2273435-60F6-4077-9608-A9FB6A702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08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49038-62CA-4853-BB43-7DEE79EC3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TP-3: Créez un service de type </a:t>
            </a:r>
            <a:r>
              <a:rPr lang="fr-FR" dirty="0" err="1"/>
              <a:t>nodeport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9541-B722-43AE-9856-E670C3E4F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fr-FR" dirty="0"/>
              <a:t>Ecrivez un </a:t>
            </a:r>
            <a:r>
              <a:rPr lang="fr-FR" dirty="0" err="1"/>
              <a:t>manifest</a:t>
            </a:r>
            <a:r>
              <a:rPr lang="fr-FR" dirty="0"/>
              <a:t> </a:t>
            </a:r>
            <a:r>
              <a:rPr lang="fr-FR" dirty="0" err="1"/>
              <a:t>namespace.yml</a:t>
            </a:r>
            <a:r>
              <a:rPr lang="fr-FR" dirty="0"/>
              <a:t> qui crée un </a:t>
            </a:r>
            <a:r>
              <a:rPr lang="fr-FR" dirty="0" err="1"/>
              <a:t>namespace</a:t>
            </a:r>
            <a:r>
              <a:rPr lang="fr-FR" dirty="0"/>
              <a:t> nommé production et lancez la création de ce </a:t>
            </a:r>
            <a:r>
              <a:rPr lang="fr-FR" dirty="0" err="1"/>
              <a:t>namespace</a:t>
            </a:r>
            <a:r>
              <a:rPr lang="fr-FR" dirty="0"/>
              <a:t> à partir du </a:t>
            </a:r>
            <a:r>
              <a:rPr lang="fr-FR" dirty="0" err="1"/>
              <a:t>manifest</a:t>
            </a:r>
            <a:endParaRPr lang="fr-FR" dirty="0"/>
          </a:p>
          <a:p>
            <a:r>
              <a:rPr lang="fr-FR" dirty="0"/>
              <a:t>Toutes vos prochaines ressources doivent être créées dans le </a:t>
            </a:r>
            <a:r>
              <a:rPr lang="fr-FR" dirty="0" err="1"/>
              <a:t>namespace</a:t>
            </a:r>
            <a:r>
              <a:rPr lang="fr-FR" dirty="0"/>
              <a:t> production </a:t>
            </a:r>
          </a:p>
          <a:p>
            <a:r>
              <a:rPr lang="fr-FR" dirty="0"/>
              <a:t>Ecrivez un </a:t>
            </a:r>
            <a:r>
              <a:rPr lang="fr-FR" dirty="0" err="1"/>
              <a:t>manifest</a:t>
            </a:r>
            <a:r>
              <a:rPr lang="fr-FR" dirty="0"/>
              <a:t> </a:t>
            </a:r>
            <a:r>
              <a:rPr lang="fr-FR" dirty="0" err="1"/>
              <a:t>pod-red.yml</a:t>
            </a:r>
            <a:r>
              <a:rPr lang="fr-FR" dirty="0"/>
              <a:t> pour déployer un </a:t>
            </a:r>
            <a:r>
              <a:rPr lang="fr-FR" dirty="0" err="1"/>
              <a:t>pod</a:t>
            </a:r>
            <a:r>
              <a:rPr lang="fr-FR" dirty="0"/>
              <a:t> avec l’image </a:t>
            </a:r>
            <a:r>
              <a:rPr lang="fr-FR" dirty="0" err="1"/>
              <a:t>mmumshad</a:t>
            </a:r>
            <a:r>
              <a:rPr lang="fr-FR" dirty="0"/>
              <a:t>/simple-</a:t>
            </a:r>
            <a:r>
              <a:rPr lang="fr-FR" dirty="0" err="1"/>
              <a:t>webapp</a:t>
            </a:r>
            <a:r>
              <a:rPr lang="fr-FR" dirty="0"/>
              <a:t>-</a:t>
            </a:r>
            <a:r>
              <a:rPr lang="fr-FR" dirty="0" err="1"/>
              <a:t>color</a:t>
            </a:r>
            <a:r>
              <a:rPr lang="fr-FR" dirty="0"/>
              <a:t> en précisant que la </a:t>
            </a:r>
            <a:r>
              <a:rPr lang="fr-FR" dirty="0" err="1"/>
              <a:t>color</a:t>
            </a:r>
            <a:r>
              <a:rPr lang="fr-FR" dirty="0"/>
              <a:t> souhaitée est la rouge (</a:t>
            </a:r>
            <a:r>
              <a:rPr lang="fr-FR" dirty="0" err="1"/>
              <a:t>red</a:t>
            </a:r>
            <a:r>
              <a:rPr lang="fr-FR" dirty="0"/>
              <a:t>), le </a:t>
            </a:r>
            <a:r>
              <a:rPr lang="fr-FR" dirty="0" err="1"/>
              <a:t>pod</a:t>
            </a:r>
            <a:r>
              <a:rPr lang="fr-FR" dirty="0"/>
              <a:t> doit </a:t>
            </a:r>
            <a:r>
              <a:rPr lang="fr-FR" dirty="0" err="1"/>
              <a:t>posseder</a:t>
            </a:r>
            <a:r>
              <a:rPr lang="fr-FR" dirty="0"/>
              <a:t> le label « app: web »</a:t>
            </a:r>
          </a:p>
          <a:p>
            <a:r>
              <a:rPr lang="fr-FR" dirty="0"/>
              <a:t>Ecrivez un </a:t>
            </a:r>
            <a:r>
              <a:rPr lang="fr-FR" dirty="0" err="1"/>
              <a:t>manifest</a:t>
            </a:r>
            <a:r>
              <a:rPr lang="fr-FR" dirty="0"/>
              <a:t> </a:t>
            </a:r>
            <a:r>
              <a:rPr lang="fr-FR" dirty="0" err="1"/>
              <a:t>pod-blue.yml</a:t>
            </a:r>
            <a:r>
              <a:rPr lang="fr-FR" dirty="0"/>
              <a:t> pour déployer un </a:t>
            </a:r>
            <a:r>
              <a:rPr lang="fr-FR" dirty="0" err="1"/>
              <a:t>pod</a:t>
            </a:r>
            <a:r>
              <a:rPr lang="fr-FR" dirty="0"/>
              <a:t> avec l’image </a:t>
            </a:r>
            <a:r>
              <a:rPr lang="fr-FR" dirty="0" err="1"/>
              <a:t>mmumshad</a:t>
            </a:r>
            <a:r>
              <a:rPr lang="fr-FR" dirty="0"/>
              <a:t>/simple-</a:t>
            </a:r>
            <a:r>
              <a:rPr lang="fr-FR" dirty="0" err="1"/>
              <a:t>webapp</a:t>
            </a:r>
            <a:r>
              <a:rPr lang="fr-FR" dirty="0"/>
              <a:t>-</a:t>
            </a:r>
            <a:r>
              <a:rPr lang="fr-FR" dirty="0" err="1"/>
              <a:t>color</a:t>
            </a:r>
            <a:r>
              <a:rPr lang="fr-FR" dirty="0"/>
              <a:t> en précisant que la </a:t>
            </a:r>
            <a:r>
              <a:rPr lang="fr-FR" dirty="0" err="1"/>
              <a:t>color</a:t>
            </a:r>
            <a:r>
              <a:rPr lang="fr-FR" dirty="0"/>
              <a:t> souhaitée est la bleue (</a:t>
            </a:r>
            <a:r>
              <a:rPr lang="fr-FR" dirty="0" err="1"/>
              <a:t>blue</a:t>
            </a:r>
            <a:r>
              <a:rPr lang="fr-FR" dirty="0"/>
              <a:t>) le </a:t>
            </a:r>
            <a:r>
              <a:rPr lang="fr-FR" dirty="0" err="1"/>
              <a:t>pod</a:t>
            </a:r>
            <a:r>
              <a:rPr lang="fr-FR" dirty="0"/>
              <a:t> doit </a:t>
            </a:r>
            <a:r>
              <a:rPr lang="fr-FR" dirty="0" err="1"/>
              <a:t>posseder</a:t>
            </a:r>
            <a:r>
              <a:rPr lang="fr-FR" dirty="0"/>
              <a:t> le label « app: web »</a:t>
            </a:r>
          </a:p>
          <a:p>
            <a:r>
              <a:rPr lang="fr-FR" dirty="0"/>
              <a:t>Lancez la création des deux </a:t>
            </a:r>
            <a:r>
              <a:rPr lang="fr-FR" dirty="0" err="1"/>
              <a:t>pods</a:t>
            </a:r>
            <a:endParaRPr lang="fr-FR" dirty="0"/>
          </a:p>
          <a:p>
            <a:r>
              <a:rPr lang="fr-FR" dirty="0"/>
              <a:t>Ecrivez un </a:t>
            </a:r>
            <a:r>
              <a:rPr lang="fr-FR" dirty="0" err="1"/>
              <a:t>manifest</a:t>
            </a:r>
            <a:r>
              <a:rPr lang="fr-FR" dirty="0"/>
              <a:t> service-</a:t>
            </a:r>
            <a:r>
              <a:rPr lang="fr-FR" dirty="0" err="1"/>
              <a:t>nodeport</a:t>
            </a:r>
            <a:r>
              <a:rPr lang="fr-FR" dirty="0"/>
              <a:t>-</a:t>
            </a:r>
            <a:r>
              <a:rPr lang="fr-FR" dirty="0" err="1"/>
              <a:t>web.yml</a:t>
            </a:r>
            <a:r>
              <a:rPr lang="fr-FR" dirty="0"/>
              <a:t> qui permettra exposer les </a:t>
            </a:r>
            <a:r>
              <a:rPr lang="fr-FR" dirty="0" err="1"/>
              <a:t>pods</a:t>
            </a:r>
            <a:r>
              <a:rPr lang="fr-FR" dirty="0"/>
              <a:t> via un service de type </a:t>
            </a:r>
            <a:r>
              <a:rPr lang="fr-FR" dirty="0" err="1"/>
              <a:t>node</a:t>
            </a:r>
            <a:r>
              <a:rPr lang="fr-FR" dirty="0"/>
              <a:t> port, le </a:t>
            </a:r>
            <a:r>
              <a:rPr lang="fr-FR" dirty="0" err="1"/>
              <a:t>nodeport</a:t>
            </a:r>
            <a:r>
              <a:rPr lang="fr-FR" dirty="0"/>
              <a:t> devra être le 30008 et les </a:t>
            </a:r>
            <a:r>
              <a:rPr lang="fr-FR" dirty="0" err="1"/>
              <a:t>target</a:t>
            </a:r>
            <a:r>
              <a:rPr lang="fr-FR" dirty="0"/>
              <a:t> les ports 8080 de nos </a:t>
            </a:r>
            <a:r>
              <a:rPr lang="fr-FR" dirty="0" err="1"/>
              <a:t>pods</a:t>
            </a:r>
            <a:r>
              <a:rPr lang="fr-FR" dirty="0"/>
              <a:t> dont le label est « app: web »</a:t>
            </a:r>
          </a:p>
          <a:p>
            <a:r>
              <a:rPr lang="fr-FR" dirty="0"/>
              <a:t>Lancez la création du service et vérifiez qu’il trouve les deux </a:t>
            </a:r>
            <a:r>
              <a:rPr lang="fr-FR" dirty="0" err="1"/>
              <a:t>pods</a:t>
            </a:r>
            <a:r>
              <a:rPr lang="fr-FR" dirty="0"/>
              <a:t> (champ </a:t>
            </a:r>
            <a:r>
              <a:rPr lang="fr-FR" dirty="0" err="1"/>
              <a:t>endpoint</a:t>
            </a:r>
            <a:r>
              <a:rPr lang="fr-FR" dirty="0"/>
              <a:t> en utilisant la commande </a:t>
            </a:r>
            <a:r>
              <a:rPr lang="fr-FR" dirty="0" err="1"/>
              <a:t>kubectl</a:t>
            </a:r>
            <a:r>
              <a:rPr lang="fr-FR" dirty="0"/>
              <a:t> </a:t>
            </a:r>
            <a:r>
              <a:rPr lang="fr-FR" dirty="0" err="1"/>
              <a:t>describe</a:t>
            </a:r>
            <a:r>
              <a:rPr lang="fr-FR" dirty="0"/>
              <a:t>)</a:t>
            </a:r>
          </a:p>
          <a:p>
            <a:r>
              <a:rPr lang="fr-FR" dirty="0"/>
              <a:t>Vérifiez que l’application est bien disponible en ouvrant le port 30008 de votre nœud</a:t>
            </a:r>
          </a:p>
          <a:p>
            <a:r>
              <a:rPr lang="en-US" dirty="0" err="1"/>
              <a:t>Créez</a:t>
            </a:r>
            <a:r>
              <a:rPr lang="en-US" dirty="0"/>
              <a:t> un repertoire tp-3 dans Kubernetes-training (après </a:t>
            </a:r>
            <a:r>
              <a:rPr lang="en-US" dirty="0" err="1"/>
              <a:t>l’avoir</a:t>
            </a:r>
            <a:r>
              <a:rPr lang="en-US" dirty="0"/>
              <a:t> </a:t>
            </a:r>
            <a:r>
              <a:rPr lang="en-US" dirty="0" err="1"/>
              <a:t>recupéré</a:t>
            </a:r>
            <a:r>
              <a:rPr lang="en-US" dirty="0"/>
              <a:t> sur </a:t>
            </a:r>
            <a:r>
              <a:rPr lang="en-US" dirty="0" err="1"/>
              <a:t>votre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) et </a:t>
            </a:r>
            <a:r>
              <a:rPr lang="en-US" dirty="0" err="1"/>
              <a:t>copiez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manifests à </a:t>
            </a:r>
            <a:r>
              <a:rPr lang="en-US" dirty="0" err="1"/>
              <a:t>l’interieur</a:t>
            </a:r>
            <a:endParaRPr lang="en-US" dirty="0"/>
          </a:p>
          <a:p>
            <a:r>
              <a:rPr lang="en-US" dirty="0" err="1"/>
              <a:t>Enfin</a:t>
            </a:r>
            <a:r>
              <a:rPr lang="en-US" dirty="0"/>
              <a:t>, </a:t>
            </a:r>
            <a:r>
              <a:rPr lang="en-US" dirty="0" err="1"/>
              <a:t>poussez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dossier sur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afin</a:t>
            </a:r>
            <a:r>
              <a:rPr lang="en-US" dirty="0"/>
              <a:t> de </a:t>
            </a:r>
            <a:r>
              <a:rPr lang="en-US" dirty="0" err="1"/>
              <a:t>conservez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fichiers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291E533-AE76-48D4-87B7-62786947E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3BA7EB8-5CE7-4D00-B3FC-887361268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11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5CDF1-C7FC-4B95-9120-135DE858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fr-FR" sz="3200"/>
              <a:t>Plan</a:t>
            </a:r>
            <a:endParaRPr lang="en-US" sz="3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0BE12-D654-4BE4-BDA3-90732D5E6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1700" dirty="0"/>
              <a:t>Présentation du formateur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au DevOps et à l’orchestration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Composants et Installation de </a:t>
            </a:r>
            <a:r>
              <a:rPr lang="fr-FR" sz="1700" dirty="0" err="1"/>
              <a:t>Kubernetes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Déployez vos premières applications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réseau</a:t>
            </a:r>
          </a:p>
          <a:p>
            <a:pPr>
              <a:lnSpc>
                <a:spcPct val="100000"/>
              </a:lnSpc>
            </a:pPr>
            <a:r>
              <a:rPr lang="fr-FR" sz="1700" dirty="0">
                <a:solidFill>
                  <a:srgbClr val="0070C0"/>
                </a:solidFill>
              </a:rPr>
              <a:t>Gestion du stockage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à </a:t>
            </a:r>
            <a:r>
              <a:rPr lang="fr-FR" sz="1700" dirty="0" err="1"/>
              <a:t>helm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Mini-projet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7E8D6670-D493-49E0-A890-A1F07B09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8181240-F7E6-4C85-84C9-8C52044D9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5C29BD-2745-49D7-9A79-DDF234026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64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5954F66B-3BF3-4495-BAEE-BEB2B018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65DCF-59C9-4220-B1A3-ECA9E6877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874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fr-FR" sz="4800" dirty="0"/>
              <a:t>Gestion du stockage (1/5): Problématique</a:t>
            </a:r>
            <a:endParaRPr lang="en-US" sz="4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DB0773-9E4C-4F54-88F6-82A1D3EF8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59480"/>
            <a:ext cx="4217332" cy="386588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34618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924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Content Placeholder 7">
            <a:extLst>
              <a:ext uri="{FF2B5EF4-FFF2-40B4-BE49-F238E27FC236}">
                <a16:creationId xmlns:a16="http://schemas.microsoft.com/office/drawing/2014/main" id="{9370EE71-1A3C-41CB-9B3B-D147066FF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874" y="3351276"/>
            <a:ext cx="6272784" cy="2825686"/>
          </a:xfrm>
        </p:spPr>
        <p:txBody>
          <a:bodyPr>
            <a:normAutofit/>
          </a:bodyPr>
          <a:lstStyle/>
          <a:p>
            <a:r>
              <a:rPr lang="fr-FR" sz="1800" dirty="0"/>
              <a:t>Si le conteneur est supprimé</a:t>
            </a:r>
          </a:p>
          <a:p>
            <a:r>
              <a:rPr lang="fr-FR" sz="1800" dirty="0"/>
              <a:t>Si on souhaite partager des données entre conteneur</a:t>
            </a:r>
            <a:endParaRPr lang="en-US" sz="180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D5C3D75-4AFB-493D-8FAE-2A3EF1319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9B196E-ACEF-4C5D-A19E-1020A558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50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3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7" name="Rectangle 38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1D9AA-7341-4E14-87B3-3C52EE6CF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dirty="0"/>
              <a:t>Gestion du stockage (2/5): Volumes</a:t>
            </a:r>
          </a:p>
        </p:txBody>
      </p:sp>
      <p:sp>
        <p:nvSpPr>
          <p:cNvPr id="49" name="Rectangle: Rounded Corners 4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03B2E1A-499A-4581-B4B7-282AF7AA6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404" y="3120633"/>
            <a:ext cx="4025944" cy="2335046"/>
          </a:xfrm>
          <a:prstGeom prst="rect">
            <a:avLst/>
          </a:prstGeom>
        </p:spPr>
      </p:pic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F1DD3D-F6CC-482A-8EDC-BF12086EA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044" y="2476576"/>
            <a:ext cx="7014689" cy="3623161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534AA72-7F04-41FE-B158-2FBE29E46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65621D-5328-42CD-949F-622F03EE9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87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BC02F-FC37-437C-BBF9-D48C2BB90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Gestion du stockage (3/5): Persistent Volume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235D9C-24FC-4E2C-A907-770B2452D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3139" y="2091095"/>
            <a:ext cx="8329186" cy="4206240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2E231B4-76A3-4EE9-8DD8-64488A03E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A97DA68-51E7-4959-90F1-0B72A6A1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56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5055F5-3CEE-4013-9D73-960753BE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/>
              <a:t>Gestion du stockage (4/5): Persistent Volume Claim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D4723B-7F40-470A-98C3-9982074B3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008" y="2139484"/>
            <a:ext cx="8715983" cy="4096512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4CF71B3-0006-45C2-BCAD-8C048AC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FB33A2-7431-4F53-B335-CCCCE53B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53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D3057-70B0-4F8D-9B90-83E1CF1FC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Gestion du stockage </a:t>
            </a:r>
            <a:r>
              <a:rPr lang="en-US"/>
              <a:t>(5/5</a:t>
            </a:r>
            <a:r>
              <a:rPr lang="en-US" dirty="0"/>
              <a:t>): PV et PVC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EC22E1-04F2-4517-8D1E-64AFBD722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319" y="2091095"/>
            <a:ext cx="7544827" cy="4206240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3D111AC-F651-4F88-A8D5-A4558472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F029C3-4C76-4A69-AAC0-832A099D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18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7D5D2E51-A652-4FCB-ADE3-8974F2723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08E18253-076D-4D89-968E-FCD8887E2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F6EBCC24-DE3B-4BAD-9624-83E1C2D66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7D300-E962-4597-9CDD-B0711415A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859536"/>
            <a:ext cx="4837176" cy="1243584"/>
          </a:xfrm>
        </p:spPr>
        <p:txBody>
          <a:bodyPr>
            <a:normAutofit/>
          </a:bodyPr>
          <a:lstStyle/>
          <a:p>
            <a:r>
              <a:rPr lang="en-US" sz="3400" dirty="0" err="1"/>
              <a:t>Présentation</a:t>
            </a:r>
            <a:r>
              <a:rPr lang="en-US" sz="3400" dirty="0"/>
              <a:t> du </a:t>
            </a:r>
            <a:r>
              <a:rPr lang="en-US" sz="3400" dirty="0" err="1"/>
              <a:t>formateur</a:t>
            </a:r>
            <a:endParaRPr lang="fr-FR" sz="3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07AF1D-AB44-447B-BC2F-DBECCC06C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CD70E2-BD62-41E4-975D-E58B07928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AF66F-CF19-4412-A244-5A6F57E2E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4600"/>
            <a:ext cx="4837176" cy="366674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dirty="0"/>
              <a:t>Atos-</a:t>
            </a:r>
            <a:r>
              <a:rPr lang="en-US" sz="1400" dirty="0" err="1"/>
              <a:t>Worldline</a:t>
            </a:r>
            <a:r>
              <a:rPr lang="en-US" sz="1400" dirty="0"/>
              <a:t> - </a:t>
            </a:r>
            <a:r>
              <a:rPr lang="en-US" sz="1400" dirty="0" err="1"/>
              <a:t>Ingénieur</a:t>
            </a:r>
            <a:r>
              <a:rPr lang="en-US" sz="1400" dirty="0"/>
              <a:t> </a:t>
            </a:r>
            <a:r>
              <a:rPr lang="en-US" sz="1400" dirty="0" err="1"/>
              <a:t>Système</a:t>
            </a:r>
            <a:endParaRPr lang="en-US" sz="1400" dirty="0"/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US" sz="1400" dirty="0"/>
              <a:t>Build et Run de </a:t>
            </a:r>
            <a:r>
              <a:rPr lang="en-US" sz="1400" dirty="0" err="1"/>
              <a:t>plateforme</a:t>
            </a:r>
            <a:r>
              <a:rPr lang="en-US" sz="1400" dirty="0"/>
              <a:t> Cloud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US" sz="1400" dirty="0" err="1"/>
              <a:t>Virtualisation</a:t>
            </a:r>
            <a:r>
              <a:rPr lang="en-US" sz="1400" dirty="0"/>
              <a:t> - </a:t>
            </a:r>
            <a:r>
              <a:rPr lang="en-US" sz="1400" dirty="0" err="1"/>
              <a:t>Conteneurisation</a:t>
            </a:r>
            <a:r>
              <a:rPr lang="en-US" sz="1400" dirty="0"/>
              <a:t> -  </a:t>
            </a:r>
            <a:r>
              <a:rPr lang="en-US" sz="1400" dirty="0" err="1"/>
              <a:t>Automatisation</a:t>
            </a:r>
            <a:r>
              <a:rPr lang="en-US" sz="1400" dirty="0"/>
              <a:t>​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US" sz="1400" dirty="0" err="1"/>
              <a:t>Comptes</a:t>
            </a:r>
            <a:r>
              <a:rPr lang="en-US" sz="1400" dirty="0"/>
              <a:t> clients: Carrefour, </a:t>
            </a:r>
            <a:r>
              <a:rPr lang="en-US" sz="1400" dirty="0" err="1"/>
              <a:t>Auchan</a:t>
            </a:r>
            <a:r>
              <a:rPr lang="en-US" sz="1400" dirty="0"/>
              <a:t>, ARJEL, SAMU</a:t>
            </a:r>
          </a:p>
          <a:p>
            <a:pPr>
              <a:lnSpc>
                <a:spcPct val="100000"/>
              </a:lnSpc>
            </a:pPr>
            <a:r>
              <a:rPr lang="en-US" sz="1400" dirty="0" err="1"/>
              <a:t>Adneom</a:t>
            </a:r>
            <a:r>
              <a:rPr lang="en-US" sz="1400" dirty="0"/>
              <a:t> - Consultant IT </a:t>
            </a:r>
          </a:p>
          <a:p>
            <a:pPr>
              <a:lnSpc>
                <a:spcPct val="100000"/>
              </a:lnSpc>
            </a:pPr>
            <a:r>
              <a:rPr lang="en-US" sz="1400" dirty="0" err="1"/>
              <a:t>Groupe</a:t>
            </a:r>
            <a:r>
              <a:rPr lang="en-US" sz="1400" dirty="0"/>
              <a:t> SII - Consultant IT (Cloud/</a:t>
            </a:r>
            <a:r>
              <a:rPr lang="en-US" sz="1400" dirty="0" err="1"/>
              <a:t>Devops</a:t>
            </a:r>
            <a:r>
              <a:rPr lang="en-US" sz="1400" dirty="0"/>
              <a:t>)</a:t>
            </a:r>
          </a:p>
          <a:p>
            <a:pPr marL="685800" lvl="2" fontAlgn="base">
              <a:lnSpc>
                <a:spcPct val="100000"/>
              </a:lnSpc>
              <a:spcBef>
                <a:spcPts val="1000"/>
              </a:spcBef>
            </a:pPr>
            <a:r>
              <a:rPr lang="en-US" sz="1400" dirty="0"/>
              <a:t>Consultant chez Orange France</a:t>
            </a:r>
          </a:p>
          <a:p>
            <a:pPr marL="685800" lvl="2" fontAlgn="base">
              <a:lnSpc>
                <a:spcPct val="100000"/>
              </a:lnSpc>
              <a:spcBef>
                <a:spcPts val="1000"/>
              </a:spcBef>
            </a:pPr>
            <a:r>
              <a:rPr lang="en-US" sz="1400" dirty="0"/>
              <a:t>Migration </a:t>
            </a:r>
            <a:r>
              <a:rPr lang="en-US" sz="1400" dirty="0" err="1"/>
              <a:t>d'une</a:t>
            </a:r>
            <a:r>
              <a:rPr lang="en-US" sz="1400" dirty="0"/>
              <a:t> application </a:t>
            </a:r>
            <a:r>
              <a:rPr lang="en-US" sz="1400" dirty="0" err="1"/>
              <a:t>monolithique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microservice</a:t>
            </a:r>
            <a:endParaRPr lang="en-US" sz="1400" dirty="0"/>
          </a:p>
          <a:p>
            <a:pPr marL="228600" lvl="2" fontAlgn="base">
              <a:lnSpc>
                <a:spcPct val="100000"/>
              </a:lnSpc>
              <a:spcBef>
                <a:spcPts val="1000"/>
              </a:spcBef>
            </a:pPr>
            <a:r>
              <a:rPr lang="en-US" sz="1400" dirty="0" err="1"/>
              <a:t>Formateur</a:t>
            </a:r>
            <a:r>
              <a:rPr lang="en-US" sz="1400" dirty="0"/>
              <a:t> et </a:t>
            </a:r>
            <a:r>
              <a:rPr lang="en-US" sz="1400" dirty="0" err="1"/>
              <a:t>blogueur</a:t>
            </a:r>
            <a:r>
              <a:rPr lang="en-US" sz="1400" dirty="0"/>
              <a:t> chez </a:t>
            </a:r>
            <a:r>
              <a:rPr lang="en-US" sz="1400" dirty="0" err="1"/>
              <a:t>eazytrainning</a:t>
            </a:r>
            <a:endParaRPr lang="fr-FR" sz="1400" dirty="0"/>
          </a:p>
          <a:p>
            <a:pPr>
              <a:lnSpc>
                <a:spcPct val="100000"/>
              </a:lnSpc>
            </a:pPr>
            <a:endParaRPr lang="fr-FR" sz="14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331" y="493329"/>
            <a:ext cx="3812772" cy="5669091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FCAC14-D98F-4A7B-9B38-83089444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5ECA0E4-C011-4D72-BA64-56DE4DE41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44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7A6E-0ECB-4E2E-A1BA-C7D03A57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TP-4: Stockage persistent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DB0F8-5A8A-4DCC-B020-8D2FA336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fr-FR" dirty="0"/>
              <a:t>Ecrivez un </a:t>
            </a:r>
            <a:r>
              <a:rPr lang="fr-FR" dirty="0" err="1"/>
              <a:t>manifest</a:t>
            </a:r>
            <a:r>
              <a:rPr lang="fr-FR" dirty="0"/>
              <a:t> </a:t>
            </a:r>
            <a:r>
              <a:rPr lang="fr-FR" dirty="0" err="1"/>
              <a:t>mysql-volume.yml</a:t>
            </a:r>
            <a:r>
              <a:rPr lang="fr-FR" dirty="0"/>
              <a:t> déployant un </a:t>
            </a:r>
            <a:r>
              <a:rPr lang="fr-FR" dirty="0" err="1"/>
              <a:t>pod</a:t>
            </a:r>
            <a:r>
              <a:rPr lang="fr-FR" dirty="0"/>
              <a:t> (nommé </a:t>
            </a:r>
            <a:r>
              <a:rPr lang="fr-FR" dirty="0" err="1"/>
              <a:t>mysql</a:t>
            </a:r>
            <a:r>
              <a:rPr lang="fr-FR" dirty="0"/>
              <a:t>-volume) </a:t>
            </a:r>
            <a:r>
              <a:rPr lang="fr-FR" dirty="0" err="1"/>
              <a:t>mysql</a:t>
            </a:r>
            <a:r>
              <a:rPr lang="fr-FR" dirty="0"/>
              <a:t>, avec les paramètre d’environnement suivants : nom </a:t>
            </a:r>
            <a:r>
              <a:rPr lang="fr-FR" dirty="0" err="1"/>
              <a:t>bdd</a:t>
            </a:r>
            <a:r>
              <a:rPr lang="fr-FR" dirty="0"/>
              <a:t>: </a:t>
            </a:r>
            <a:r>
              <a:rPr lang="fr-FR" dirty="0" err="1"/>
              <a:t>eazytraining</a:t>
            </a:r>
            <a:r>
              <a:rPr lang="fr-FR" dirty="0"/>
              <a:t>, login: </a:t>
            </a:r>
            <a:r>
              <a:rPr lang="fr-FR" dirty="0" err="1"/>
              <a:t>eazy</a:t>
            </a:r>
            <a:r>
              <a:rPr lang="fr-FR" dirty="0"/>
              <a:t>, mot de passe: </a:t>
            </a:r>
            <a:r>
              <a:rPr lang="fr-FR" dirty="0" err="1"/>
              <a:t>eazy</a:t>
            </a:r>
            <a:r>
              <a:rPr lang="fr-FR" dirty="0"/>
              <a:t>, mot de passe compte root: </a:t>
            </a:r>
            <a:r>
              <a:rPr lang="fr-FR" dirty="0" err="1"/>
              <a:t>password</a:t>
            </a:r>
            <a:endParaRPr lang="fr-FR" dirty="0"/>
          </a:p>
          <a:p>
            <a:r>
              <a:rPr lang="fr-FR" dirty="0"/>
              <a:t>Faites en sorte que le dossier contenant la base de données soit persistant en le montant sur votre nœud dans /data-volume en utilisant le principe de volumes</a:t>
            </a:r>
          </a:p>
          <a:p>
            <a:r>
              <a:rPr lang="fr-FR" dirty="0"/>
              <a:t>Lancez la création de votre </a:t>
            </a:r>
            <a:r>
              <a:rPr lang="fr-FR" dirty="0" err="1"/>
              <a:t>pod</a:t>
            </a:r>
            <a:r>
              <a:rPr lang="fr-FR" dirty="0"/>
              <a:t>, vérifiez que votre </a:t>
            </a:r>
            <a:r>
              <a:rPr lang="fr-FR" dirty="0" err="1"/>
              <a:t>pod</a:t>
            </a:r>
            <a:r>
              <a:rPr lang="fr-FR" dirty="0"/>
              <a:t> a bien démarré et que ce dernier consomme effectivement le dossier local /data-volume</a:t>
            </a:r>
          </a:p>
          <a:p>
            <a:r>
              <a:rPr lang="en-US" dirty="0" err="1"/>
              <a:t>Ecrivez</a:t>
            </a:r>
            <a:r>
              <a:rPr lang="en-US" dirty="0"/>
              <a:t> </a:t>
            </a:r>
            <a:r>
              <a:rPr lang="en-US" dirty="0" err="1"/>
              <a:t>pv.yml</a:t>
            </a:r>
            <a:r>
              <a:rPr lang="en-US" dirty="0"/>
              <a:t> (volume persistent de taille 1 Go </a:t>
            </a:r>
            <a:r>
              <a:rPr lang="en-US" dirty="0" err="1"/>
              <a:t>utilisant</a:t>
            </a:r>
            <a:r>
              <a:rPr lang="en-US" dirty="0"/>
              <a:t> le dossier local /data-</a:t>
            </a:r>
            <a:r>
              <a:rPr lang="en-US" dirty="0" err="1"/>
              <a:t>pv</a:t>
            </a:r>
            <a:r>
              <a:rPr lang="en-US" dirty="0"/>
              <a:t> pour stocker les </a:t>
            </a:r>
            <a:r>
              <a:rPr lang="en-US" dirty="0" err="1"/>
              <a:t>donneés</a:t>
            </a:r>
            <a:r>
              <a:rPr lang="en-US" dirty="0"/>
              <a:t>) et </a:t>
            </a:r>
            <a:r>
              <a:rPr lang="en-US" dirty="0" err="1"/>
              <a:t>pvc.yml</a:t>
            </a:r>
            <a:r>
              <a:rPr lang="en-US" dirty="0"/>
              <a:t> (volume persistent claim de taille 100 Mo </a:t>
            </a:r>
            <a:r>
              <a:rPr lang="en-US" dirty="0" err="1"/>
              <a:t>utilisant</a:t>
            </a:r>
            <a:r>
              <a:rPr lang="en-US" dirty="0"/>
              <a:t> le PV </a:t>
            </a:r>
            <a:r>
              <a:rPr lang="en-US" dirty="0" err="1"/>
              <a:t>créé</a:t>
            </a:r>
            <a:r>
              <a:rPr lang="en-US" dirty="0"/>
              <a:t> </a:t>
            </a:r>
            <a:r>
              <a:rPr lang="en-US" dirty="0" err="1"/>
              <a:t>précedement</a:t>
            </a:r>
            <a:r>
              <a:rPr lang="en-US" dirty="0"/>
              <a:t> pour stocker les </a:t>
            </a:r>
            <a:r>
              <a:rPr lang="en-US" dirty="0" err="1"/>
              <a:t>données</a:t>
            </a:r>
            <a:r>
              <a:rPr lang="en-US" dirty="0"/>
              <a:t>) </a:t>
            </a:r>
          </a:p>
          <a:p>
            <a:r>
              <a:rPr lang="en-US" dirty="0" err="1"/>
              <a:t>Lancez</a:t>
            </a:r>
            <a:r>
              <a:rPr lang="en-US" dirty="0"/>
              <a:t> la creation de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pv</a:t>
            </a:r>
            <a:r>
              <a:rPr lang="en-US" dirty="0"/>
              <a:t> et </a:t>
            </a:r>
            <a:r>
              <a:rPr lang="en-US" dirty="0" err="1"/>
              <a:t>pvc</a:t>
            </a:r>
            <a:r>
              <a:rPr lang="en-US" dirty="0"/>
              <a:t> et verifies </a:t>
            </a:r>
            <a:r>
              <a:rPr lang="en-US" dirty="0" err="1"/>
              <a:t>qu’ils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bien </a:t>
            </a:r>
            <a:r>
              <a:rPr lang="en-US" dirty="0" err="1"/>
              <a:t>crées</a:t>
            </a:r>
            <a:r>
              <a:rPr lang="en-US" dirty="0"/>
              <a:t> et prêt à </a:t>
            </a:r>
            <a:r>
              <a:rPr lang="en-US" dirty="0" err="1"/>
              <a:t>être</a:t>
            </a:r>
            <a:r>
              <a:rPr lang="en-US" dirty="0"/>
              <a:t> consommés</a:t>
            </a:r>
          </a:p>
          <a:p>
            <a:r>
              <a:rPr lang="en-US" dirty="0" err="1"/>
              <a:t>Ecrivez</a:t>
            </a:r>
            <a:r>
              <a:rPr lang="en-US" dirty="0"/>
              <a:t> un manifest </a:t>
            </a:r>
            <a:r>
              <a:rPr lang="fr-FR" dirty="0" err="1"/>
              <a:t>mysql-pv.yml</a:t>
            </a:r>
            <a:r>
              <a:rPr lang="fr-FR" dirty="0"/>
              <a:t> déployant </a:t>
            </a:r>
            <a:r>
              <a:rPr lang="fr-FR" dirty="0" err="1"/>
              <a:t>mysql</a:t>
            </a:r>
            <a:r>
              <a:rPr lang="fr-FR" dirty="0"/>
              <a:t> (nommé </a:t>
            </a:r>
            <a:r>
              <a:rPr lang="fr-FR" dirty="0" err="1"/>
              <a:t>mysql-pv</a:t>
            </a:r>
            <a:r>
              <a:rPr lang="fr-FR" dirty="0"/>
              <a:t>) comme précédemment à la seule différence qu’il utilisera comme volume de stockage le PVC créé précédemment</a:t>
            </a:r>
          </a:p>
          <a:p>
            <a:r>
              <a:rPr lang="fr-FR" dirty="0"/>
              <a:t>Vérifiez que votre </a:t>
            </a:r>
            <a:r>
              <a:rPr lang="fr-FR" dirty="0" err="1"/>
              <a:t>pod</a:t>
            </a:r>
            <a:r>
              <a:rPr lang="fr-FR" dirty="0"/>
              <a:t> consomme bien le stockage</a:t>
            </a:r>
          </a:p>
          <a:p>
            <a:r>
              <a:rPr lang="en-US" dirty="0" err="1"/>
              <a:t>Créez</a:t>
            </a:r>
            <a:r>
              <a:rPr lang="en-US" dirty="0"/>
              <a:t> un repertoire tp-4 dans Kubernetes-training (après </a:t>
            </a:r>
            <a:r>
              <a:rPr lang="en-US" dirty="0" err="1"/>
              <a:t>l’avoir</a:t>
            </a:r>
            <a:r>
              <a:rPr lang="en-US" dirty="0"/>
              <a:t> </a:t>
            </a:r>
            <a:r>
              <a:rPr lang="en-US" dirty="0" err="1"/>
              <a:t>recupéré</a:t>
            </a:r>
            <a:r>
              <a:rPr lang="en-US" dirty="0"/>
              <a:t> sur </a:t>
            </a:r>
            <a:r>
              <a:rPr lang="en-US" dirty="0" err="1"/>
              <a:t>votre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) et </a:t>
            </a:r>
            <a:r>
              <a:rPr lang="en-US" dirty="0" err="1"/>
              <a:t>copiez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manifests à </a:t>
            </a:r>
            <a:r>
              <a:rPr lang="en-US" dirty="0" err="1"/>
              <a:t>l’interieur</a:t>
            </a:r>
            <a:endParaRPr lang="en-US" dirty="0"/>
          </a:p>
          <a:p>
            <a:r>
              <a:rPr lang="en-US" dirty="0" err="1"/>
              <a:t>Enfin</a:t>
            </a:r>
            <a:r>
              <a:rPr lang="en-US" dirty="0"/>
              <a:t>, </a:t>
            </a:r>
            <a:r>
              <a:rPr lang="en-US" dirty="0" err="1"/>
              <a:t>poussez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dossier sur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afin</a:t>
            </a:r>
            <a:r>
              <a:rPr lang="en-US" dirty="0"/>
              <a:t> de </a:t>
            </a:r>
            <a:r>
              <a:rPr lang="en-US" dirty="0" err="1"/>
              <a:t>conservez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fichiers</a:t>
            </a:r>
            <a:endParaRPr lang="fr-F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3D712D8-D7EF-4FBF-B47D-F19B0D4D2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82D80C-D462-4782-89CF-4260A66B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33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5CDF1-C7FC-4B95-9120-135DE858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fr-FR" sz="3200"/>
              <a:t>Plan</a:t>
            </a:r>
            <a:endParaRPr lang="en-US" sz="3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0BE12-D654-4BE4-BDA3-90732D5E6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1700" dirty="0"/>
              <a:t>Présentation du formateur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au DevOps et à l’orchestration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Composants et Installation de </a:t>
            </a:r>
            <a:r>
              <a:rPr lang="fr-FR" sz="1700" dirty="0" err="1"/>
              <a:t>Kubernetes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Déployez vos premières applications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réseau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stockage</a:t>
            </a:r>
          </a:p>
          <a:p>
            <a:pPr>
              <a:lnSpc>
                <a:spcPct val="100000"/>
              </a:lnSpc>
            </a:pPr>
            <a:r>
              <a:rPr lang="fr-FR" sz="1700" dirty="0">
                <a:solidFill>
                  <a:srgbClr val="0070C0"/>
                </a:solidFill>
              </a:rPr>
              <a:t>Introduction à </a:t>
            </a:r>
            <a:r>
              <a:rPr lang="fr-FR" sz="1700" dirty="0" err="1">
                <a:solidFill>
                  <a:srgbClr val="0070C0"/>
                </a:solidFill>
              </a:rPr>
              <a:t>helm</a:t>
            </a:r>
            <a:endParaRPr lang="fr-FR" sz="1700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fr-FR" sz="1700" dirty="0"/>
              <a:t>Mini-projet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7E8D6670-D493-49E0-A890-A1F07B09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923E10-D562-4FDE-8228-95FAFD225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9590E0-61A1-46C6-B3E7-5635979E6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37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0" name="Rectangle 101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F9336-80D4-443A-AC22-D9EAEE431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/>
              <a:t>Introduction à helm (1/3): </a:t>
            </a:r>
            <a:r>
              <a:rPr lang="en-US" sz="3600" dirty="0" err="1"/>
              <a:t>Objectifs</a:t>
            </a:r>
            <a:endParaRPr lang="en-US" sz="3600" dirty="0"/>
          </a:p>
        </p:txBody>
      </p:sp>
      <p:sp>
        <p:nvSpPr>
          <p:cNvPr id="171" name="Rectangle 103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6" descr="What is Helm and why is it important for Kubernetes deployments ...">
            <a:extLst>
              <a:ext uri="{FF2B5EF4-FFF2-40B4-BE49-F238E27FC236}">
                <a16:creationId xmlns:a16="http://schemas.microsoft.com/office/drawing/2014/main" id="{30E8FA1B-035F-4895-8D18-3F84A2F8E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768" y="2369028"/>
            <a:ext cx="6702552" cy="321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72" name="Rectangle 105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3" name="Content Placeholder 162">
            <a:extLst>
              <a:ext uri="{FF2B5EF4-FFF2-40B4-BE49-F238E27FC236}">
                <a16:creationId xmlns:a16="http://schemas.microsoft.com/office/drawing/2014/main" id="{B203C46C-7DFB-4B33-88C4-43AB63DCF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fr-FR" sz="1700" dirty="0"/>
              <a:t>Package du déploiement de votre application</a:t>
            </a:r>
          </a:p>
          <a:p>
            <a:r>
              <a:rPr lang="fr-FR" sz="1700" dirty="0"/>
              <a:t>Réutilisation de </a:t>
            </a:r>
            <a:r>
              <a:rPr lang="fr-FR" sz="1700" dirty="0" err="1"/>
              <a:t>manifest</a:t>
            </a:r>
            <a:endParaRPr lang="fr-FR" sz="1700" dirty="0"/>
          </a:p>
          <a:p>
            <a:r>
              <a:rPr lang="fr-FR" sz="1700" dirty="0" err="1"/>
              <a:t>Versionning</a:t>
            </a:r>
            <a:r>
              <a:rPr lang="fr-FR" sz="1700" dirty="0"/>
              <a:t> de toute l’application (service, volume, </a:t>
            </a:r>
            <a:r>
              <a:rPr lang="fr-FR" sz="1700" dirty="0" err="1"/>
              <a:t>deployment</a:t>
            </a:r>
            <a:r>
              <a:rPr lang="fr-FR" sz="1700" dirty="0"/>
              <a:t> …)</a:t>
            </a:r>
          </a:p>
          <a:p>
            <a:r>
              <a:rPr lang="fr-FR" sz="1700" dirty="0"/>
              <a:t>Comparable à des rôles ansible</a:t>
            </a:r>
          </a:p>
          <a:p>
            <a:r>
              <a:rPr lang="fr-FR" sz="1700" dirty="0"/>
              <a:t>Bon début pour déployer facilement</a:t>
            </a:r>
          </a:p>
          <a:p>
            <a:endParaRPr lang="en-US" sz="170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E93AA04-C2E2-4C9F-8A20-31772EF28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3AC8B15-5025-4FE2-BD68-C9DD2D61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03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35F3A-8843-4585-9ECC-FF6494635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Introduction à helm (2/3): Workflow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Helm for k8s (Quick download yaml file template)">
            <a:extLst>
              <a:ext uri="{FF2B5EF4-FFF2-40B4-BE49-F238E27FC236}">
                <a16:creationId xmlns:a16="http://schemas.microsoft.com/office/drawing/2014/main" id="{576C69B6-5712-41CF-B28A-0FEA133B59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837335"/>
            <a:ext cx="6846363" cy="503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262611C-C320-44ED-8FCD-C0CD8AAF8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8568BB-839A-4320-9A49-338AE54EB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92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4" name="Rectangle 7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45" name="Rectangle 7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D422A9-0AF7-4EF2-9784-7B8D1432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 dirty="0"/>
              <a:t>Introduction à helm (3/3): Chart</a:t>
            </a:r>
          </a:p>
        </p:txBody>
      </p:sp>
      <p:sp>
        <p:nvSpPr>
          <p:cNvPr id="10247" name="Rectangle 7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8" name="Rectangle 7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6" name="Content Placeholder 10245">
            <a:extLst>
              <a:ext uri="{FF2B5EF4-FFF2-40B4-BE49-F238E27FC236}">
                <a16:creationId xmlns:a16="http://schemas.microsoft.com/office/drawing/2014/main" id="{57915ED3-F13D-4904-BE16-06AB1A125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fr-FR" sz="1700" dirty="0" err="1"/>
              <a:t>Override</a:t>
            </a:r>
            <a:r>
              <a:rPr lang="fr-FR" sz="1700" dirty="0"/>
              <a:t> </a:t>
            </a:r>
            <a:r>
              <a:rPr lang="fr-FR" sz="1700" dirty="0" err="1"/>
              <a:t>template</a:t>
            </a:r>
            <a:endParaRPr lang="fr-FR" sz="1700" dirty="0"/>
          </a:p>
          <a:p>
            <a:r>
              <a:rPr lang="fr-FR" sz="1700" dirty="0" err="1"/>
              <a:t>Golang</a:t>
            </a:r>
            <a:r>
              <a:rPr lang="fr-FR" sz="1700" dirty="0"/>
              <a:t> </a:t>
            </a:r>
            <a:r>
              <a:rPr lang="fr-FR" sz="1700" dirty="0" err="1"/>
              <a:t>template</a:t>
            </a:r>
            <a:endParaRPr lang="fr-FR" sz="1700" dirty="0"/>
          </a:p>
          <a:p>
            <a:r>
              <a:rPr lang="fr-FR" sz="1700" dirty="0" err="1"/>
              <a:t>Versionning</a:t>
            </a:r>
            <a:r>
              <a:rPr lang="fr-FR" sz="1700" dirty="0"/>
              <a:t> de vos releases (</a:t>
            </a:r>
            <a:r>
              <a:rPr lang="fr-FR" sz="1700" dirty="0" err="1"/>
              <a:t>deploiement</a:t>
            </a:r>
            <a:r>
              <a:rPr lang="fr-FR" sz="1700" dirty="0"/>
              <a:t> applicatif)</a:t>
            </a:r>
          </a:p>
          <a:p>
            <a:r>
              <a:rPr lang="fr-FR" sz="1700" dirty="0"/>
              <a:t>Stable/</a:t>
            </a:r>
            <a:r>
              <a:rPr lang="fr-FR" sz="1700" dirty="0" err="1"/>
              <a:t>incubator</a:t>
            </a:r>
            <a:endParaRPr lang="en-US" sz="1700" dirty="0"/>
          </a:p>
        </p:txBody>
      </p:sp>
      <p:pic>
        <p:nvPicPr>
          <p:cNvPr id="10242" name="Picture 2" descr="Helm Chart — Package Manager for Kubernetes - kuberiter - Medium">
            <a:extLst>
              <a:ext uri="{FF2B5EF4-FFF2-40B4-BE49-F238E27FC236}">
                <a16:creationId xmlns:a16="http://schemas.microsoft.com/office/drawing/2014/main" id="{9A9ABB9F-3132-4363-8B4F-3450C1A83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0640" y="832470"/>
            <a:ext cx="6656832" cy="509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35EAC9-2E49-43BA-B8B1-09B6DE55B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728" y="4457700"/>
            <a:ext cx="8864600" cy="2400300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400A1F0-7B9E-4326-A271-88DFF2B34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B3ABC7-5160-4CA9-A592-8C29BC11E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39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A799-52E3-4B14-AC95-771643327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TP-5: Déployez Wordpress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18E49-F725-4600-B081-AE71D8B8E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/>
              <a:t>Installez </a:t>
            </a:r>
            <a:r>
              <a:rPr lang="fr-FR" dirty="0" err="1"/>
              <a:t>helm</a:t>
            </a:r>
            <a:r>
              <a:rPr lang="fr-FR" dirty="0"/>
              <a:t> en utilisant la documentation suivante: </a:t>
            </a:r>
            <a:r>
              <a:rPr lang="en-US" dirty="0">
                <a:hlinkClick r:id="rId2"/>
              </a:rPr>
              <a:t>https://github.com/diranetafen/supinfo-kubernetes/tree/minikube/tp07#-install-helm-</a:t>
            </a:r>
            <a:endParaRPr lang="fr-FR" dirty="0"/>
          </a:p>
          <a:p>
            <a:r>
              <a:rPr lang="fr-FR" dirty="0"/>
              <a:t>Utilisez le chart </a:t>
            </a:r>
            <a:r>
              <a:rPr lang="fr-FR" dirty="0" err="1"/>
              <a:t>wordpress</a:t>
            </a:r>
            <a:r>
              <a:rPr lang="fr-FR" dirty="0"/>
              <a:t> (</a:t>
            </a:r>
            <a:r>
              <a:rPr lang="en-US" dirty="0">
                <a:hlinkClick r:id="rId3"/>
              </a:rPr>
              <a:t>https://github.com/helm/charts/tree/master/stable/wordpress</a:t>
            </a:r>
            <a:r>
              <a:rPr lang="fr-FR" dirty="0"/>
              <a:t>) pour déployer cette application </a:t>
            </a:r>
          </a:p>
          <a:p>
            <a:r>
              <a:rPr lang="fr-FR" dirty="0"/>
              <a:t>Nous vous conseillons d’utilisez le service de type </a:t>
            </a:r>
            <a:r>
              <a:rPr lang="fr-FR" dirty="0" err="1"/>
              <a:t>nodeport</a:t>
            </a:r>
            <a:r>
              <a:rPr lang="fr-FR" dirty="0"/>
              <a:t> en http, vous avez le choix du </a:t>
            </a:r>
            <a:r>
              <a:rPr lang="fr-FR" dirty="0" err="1"/>
              <a:t>nodeport</a:t>
            </a:r>
            <a:endParaRPr lang="fr-FR" dirty="0"/>
          </a:p>
          <a:p>
            <a:r>
              <a:rPr lang="fr-FR" dirty="0"/>
              <a:t>Nous vous conseillons aussi de surchargez les variables nécessaires en utilisant un fichier nommé </a:t>
            </a:r>
            <a:r>
              <a:rPr lang="fr-FR" dirty="0" err="1"/>
              <a:t>values.yml</a:t>
            </a:r>
            <a:r>
              <a:rPr lang="fr-FR" dirty="0"/>
              <a:t> où vous surchargerez les variables permettant de déployer l’application comme demandé</a:t>
            </a:r>
          </a:p>
          <a:p>
            <a:r>
              <a:rPr lang="fr-FR" dirty="0"/>
              <a:t>Le mot de passe de l’utilisateur </a:t>
            </a:r>
            <a:r>
              <a:rPr lang="fr-FR" dirty="0" err="1"/>
              <a:t>wordpress</a:t>
            </a:r>
            <a:r>
              <a:rPr lang="fr-FR" dirty="0"/>
              <a:t> devra être « admin » et son mot de passe « </a:t>
            </a:r>
            <a:r>
              <a:rPr lang="fr-FR" dirty="0" err="1"/>
              <a:t>password</a:t>
            </a:r>
            <a:r>
              <a:rPr lang="fr-FR" dirty="0"/>
              <a:t> »</a:t>
            </a:r>
          </a:p>
          <a:p>
            <a:r>
              <a:rPr lang="en-US" dirty="0" err="1"/>
              <a:t>Créez</a:t>
            </a:r>
            <a:r>
              <a:rPr lang="en-US" dirty="0"/>
              <a:t> un repertoire tp-5 dans Kubernetes-training (après </a:t>
            </a:r>
            <a:r>
              <a:rPr lang="en-US" dirty="0" err="1"/>
              <a:t>l’avoir</a:t>
            </a:r>
            <a:r>
              <a:rPr lang="en-US" dirty="0"/>
              <a:t> </a:t>
            </a:r>
            <a:r>
              <a:rPr lang="en-US" dirty="0" err="1"/>
              <a:t>recupéré</a:t>
            </a:r>
            <a:r>
              <a:rPr lang="en-US" dirty="0"/>
              <a:t> sur </a:t>
            </a:r>
            <a:r>
              <a:rPr lang="en-US" dirty="0" err="1"/>
              <a:t>votre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) et </a:t>
            </a:r>
            <a:r>
              <a:rPr lang="en-US" dirty="0" err="1"/>
              <a:t>copiez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manifests à </a:t>
            </a:r>
            <a:r>
              <a:rPr lang="en-US" dirty="0" err="1"/>
              <a:t>l’interieur</a:t>
            </a:r>
            <a:endParaRPr lang="en-US" dirty="0"/>
          </a:p>
          <a:p>
            <a:r>
              <a:rPr lang="en-US" dirty="0" err="1"/>
              <a:t>Enfin</a:t>
            </a:r>
            <a:r>
              <a:rPr lang="en-US" dirty="0"/>
              <a:t>, </a:t>
            </a:r>
            <a:r>
              <a:rPr lang="en-US" dirty="0" err="1"/>
              <a:t>poussez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dossier sur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afin</a:t>
            </a:r>
            <a:r>
              <a:rPr lang="en-US" dirty="0"/>
              <a:t> de </a:t>
            </a:r>
            <a:r>
              <a:rPr lang="en-US" dirty="0" err="1"/>
              <a:t>conservez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fichiers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31BF1A-E6BB-40E3-885B-0964A01EF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43B0F89-6DF3-4ABF-8CF9-5DDE4D86D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24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5CDF1-C7FC-4B95-9120-135DE858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fr-FR" sz="3200"/>
              <a:t>Plan</a:t>
            </a:r>
            <a:endParaRPr lang="en-US" sz="3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0BE12-D654-4BE4-BDA3-90732D5E6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1700" dirty="0"/>
              <a:t>Présentation du formateur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au DevOps et à l’orchestration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Composants et Installation de </a:t>
            </a:r>
            <a:r>
              <a:rPr lang="fr-FR" sz="1700" dirty="0" err="1"/>
              <a:t>Kubernetes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Déployez vos premières applications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réseau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stockage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à </a:t>
            </a:r>
            <a:r>
              <a:rPr lang="fr-FR" sz="1700" dirty="0" err="1"/>
              <a:t>helm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>
                <a:solidFill>
                  <a:srgbClr val="0070C0"/>
                </a:solidFill>
              </a:rPr>
              <a:t>Mini-projet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7E8D6670-D493-49E0-A890-A1F07B09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78217A9-F3CB-428C-ACB0-340F85E42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507A9D4-16AE-449D-BE5B-0CEC77A7C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72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6B434-0440-4CB3-9CE4-5BCA96CC2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Mini-projet: Déployez Wordpress à l’aide de </a:t>
            </a:r>
            <a:r>
              <a:rPr lang="fr-FR" dirty="0" err="1"/>
              <a:t>manifests</a:t>
            </a:r>
            <a:r>
              <a:rPr lang="fr-FR" dirty="0"/>
              <a:t> (</a:t>
            </a:r>
            <a:r>
              <a:rPr lang="fr-FR" dirty="0">
                <a:solidFill>
                  <a:srgbClr val="FF0000"/>
                </a:solidFill>
              </a:rPr>
              <a:t>et non par </a:t>
            </a:r>
            <a:r>
              <a:rPr lang="fr-FR" dirty="0" err="1">
                <a:solidFill>
                  <a:srgbClr val="FF0000"/>
                </a:solidFill>
              </a:rPr>
              <a:t>helm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 </a:t>
            </a:r>
            <a:r>
              <a:rPr lang="fr-FR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72A7B-28CE-4596-974E-409CC511B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/>
              <a:t>Déployez </a:t>
            </a:r>
            <a:r>
              <a:rPr lang="fr-FR" dirty="0" err="1"/>
              <a:t>wordpress</a:t>
            </a:r>
            <a:r>
              <a:rPr lang="fr-FR" dirty="0"/>
              <a:t> en suivant les étapes suivantes</a:t>
            </a:r>
          </a:p>
          <a:p>
            <a:pPr lvl="1"/>
            <a:r>
              <a:rPr lang="fr-FR" dirty="0"/>
              <a:t>Créez un </a:t>
            </a:r>
            <a:r>
              <a:rPr lang="fr-FR" dirty="0" err="1"/>
              <a:t>deployment</a:t>
            </a:r>
            <a:r>
              <a:rPr lang="fr-FR" dirty="0"/>
              <a:t> </a:t>
            </a:r>
            <a:r>
              <a:rPr lang="fr-FR" dirty="0" err="1"/>
              <a:t>mysql</a:t>
            </a:r>
            <a:r>
              <a:rPr lang="fr-FR" dirty="0"/>
              <a:t> avec un seul </a:t>
            </a:r>
            <a:r>
              <a:rPr lang="fr-FR" dirty="0" err="1"/>
              <a:t>replicat</a:t>
            </a:r>
            <a:endParaRPr lang="fr-FR" dirty="0"/>
          </a:p>
          <a:p>
            <a:pPr lvl="1"/>
            <a:r>
              <a:rPr lang="fr-FR" dirty="0"/>
              <a:t>Créez un service de type </a:t>
            </a:r>
            <a:r>
              <a:rPr lang="fr-FR" dirty="0" err="1"/>
              <a:t>clusterIP</a:t>
            </a:r>
            <a:r>
              <a:rPr lang="fr-FR" dirty="0"/>
              <a:t> pour exposer vos </a:t>
            </a:r>
            <a:r>
              <a:rPr lang="fr-FR" dirty="0" err="1"/>
              <a:t>pods</a:t>
            </a:r>
            <a:r>
              <a:rPr lang="fr-FR" dirty="0"/>
              <a:t> </a:t>
            </a:r>
            <a:r>
              <a:rPr lang="fr-FR" dirty="0" err="1"/>
              <a:t>mysql</a:t>
            </a:r>
            <a:endParaRPr lang="fr-FR" dirty="0"/>
          </a:p>
          <a:p>
            <a:pPr lvl="1"/>
            <a:r>
              <a:rPr lang="fr-FR" dirty="0"/>
              <a:t>Créez un </a:t>
            </a:r>
            <a:r>
              <a:rPr lang="fr-FR" dirty="0" err="1"/>
              <a:t>deployment</a:t>
            </a:r>
            <a:r>
              <a:rPr lang="fr-FR" dirty="0"/>
              <a:t> </a:t>
            </a:r>
            <a:r>
              <a:rPr lang="fr-FR" dirty="0" err="1"/>
              <a:t>wordpress</a:t>
            </a:r>
            <a:r>
              <a:rPr lang="fr-FR" dirty="0"/>
              <a:t> avec les bonnes variables d’environnement pour se connecter à la base de données </a:t>
            </a:r>
            <a:r>
              <a:rPr lang="fr-FR" dirty="0" err="1"/>
              <a:t>mysql</a:t>
            </a:r>
            <a:endParaRPr lang="fr-FR" dirty="0"/>
          </a:p>
          <a:p>
            <a:pPr lvl="1"/>
            <a:r>
              <a:rPr lang="fr-FR" dirty="0"/>
              <a:t>Votre </a:t>
            </a:r>
            <a:r>
              <a:rPr lang="fr-FR" dirty="0" err="1"/>
              <a:t>deployment</a:t>
            </a:r>
            <a:r>
              <a:rPr lang="fr-FR" dirty="0"/>
              <a:t> devra stocker les données de </a:t>
            </a:r>
            <a:r>
              <a:rPr lang="fr-FR" dirty="0" err="1"/>
              <a:t>wordpress</a:t>
            </a:r>
            <a:r>
              <a:rPr lang="fr-FR" dirty="0"/>
              <a:t> sur un </a:t>
            </a:r>
            <a:r>
              <a:rPr lang="fr-FR" dirty="0" err="1"/>
              <a:t>volme</a:t>
            </a:r>
            <a:r>
              <a:rPr lang="fr-FR" dirty="0"/>
              <a:t> </a:t>
            </a:r>
            <a:r>
              <a:rPr lang="fr-FR" dirty="0" err="1"/>
              <a:t>mounté</a:t>
            </a:r>
            <a:r>
              <a:rPr lang="fr-FR" dirty="0"/>
              <a:t> dans le /data de votre nœud </a:t>
            </a:r>
          </a:p>
          <a:p>
            <a:pPr lvl="1"/>
            <a:r>
              <a:rPr lang="fr-FR" dirty="0"/>
              <a:t>Créez un service de type </a:t>
            </a:r>
            <a:r>
              <a:rPr lang="fr-FR" dirty="0" err="1"/>
              <a:t>nodeport</a:t>
            </a:r>
            <a:r>
              <a:rPr lang="fr-FR" dirty="0"/>
              <a:t> pour exposer le frontend </a:t>
            </a:r>
            <a:r>
              <a:rPr lang="fr-FR" dirty="0" err="1"/>
              <a:t>wordpress</a:t>
            </a:r>
            <a:endParaRPr lang="fr-FR" dirty="0"/>
          </a:p>
          <a:p>
            <a:r>
              <a:rPr lang="fr-FR" dirty="0"/>
              <a:t>Nous vous conseillons d’utiliser les </a:t>
            </a:r>
            <a:r>
              <a:rPr lang="fr-FR" dirty="0" err="1"/>
              <a:t>manifests</a:t>
            </a:r>
            <a:r>
              <a:rPr lang="fr-FR" dirty="0"/>
              <a:t> pour réaliser cet exercice</a:t>
            </a:r>
          </a:p>
          <a:p>
            <a:r>
              <a:rPr lang="fr-FR" dirty="0"/>
              <a:t>Grâce à ce travail vous comprendrez mieux comment les fichiers contenu dans le chart </a:t>
            </a:r>
            <a:r>
              <a:rPr lang="fr-FR" dirty="0" err="1"/>
              <a:t>wordpress</a:t>
            </a:r>
            <a:endParaRPr lang="fr-FR" dirty="0"/>
          </a:p>
          <a:p>
            <a:r>
              <a:rPr lang="fr-FR" dirty="0"/>
              <a:t>A la fin de votre travail, poussez vos </a:t>
            </a:r>
            <a:r>
              <a:rPr lang="fr-FR" dirty="0" err="1"/>
              <a:t>manifests</a:t>
            </a:r>
            <a:r>
              <a:rPr lang="fr-FR" dirty="0"/>
              <a:t> sur </a:t>
            </a:r>
            <a:r>
              <a:rPr lang="fr-FR" dirty="0" err="1"/>
              <a:t>github</a:t>
            </a:r>
            <a:r>
              <a:rPr lang="fr-FR" dirty="0"/>
              <a:t> et envoyez nous le lien de votre repo à </a:t>
            </a:r>
            <a:r>
              <a:rPr lang="fr-FR" dirty="0">
                <a:hlinkClick r:id="rId2"/>
              </a:rPr>
              <a:t>eazytrainingfr@gmail.com</a:t>
            </a:r>
            <a:r>
              <a:rPr lang="fr-FR" dirty="0"/>
              <a:t> et nous vous dirons si votre solution respecte les bonnes pratiques et si votre solution bonne. Nous vous proposerons aussi notre solution/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C489F1A-17DC-4E2E-8665-E592B3C0D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58795E-C293-463B-A122-07B7F03E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27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707F017-D4DF-4023-9527-3D3EE4605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3667D-12F0-48D6-B098-2933A2A7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/>
              <a:t>Merci pour </a:t>
            </a:r>
            <a:r>
              <a:rPr lang="en-US" sz="5100" dirty="0" err="1"/>
              <a:t>votre</a:t>
            </a:r>
            <a:r>
              <a:rPr lang="en-US" sz="5100" dirty="0"/>
              <a:t> attention ! À la </a:t>
            </a:r>
            <a:r>
              <a:rPr lang="en-US" sz="5100" dirty="0" err="1"/>
              <a:t>prochaine</a:t>
            </a:r>
            <a:r>
              <a:rPr lang="en-US" sz="5100" dirty="0"/>
              <a:t> sur </a:t>
            </a:r>
            <a:r>
              <a:rPr lang="en-US" sz="5100" dirty="0" err="1"/>
              <a:t>EAZYTraining</a:t>
            </a:r>
            <a:endParaRPr lang="en-US" sz="5100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431AF09-885E-4B29-A19B-25637E14D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F4EE75-3D10-4675-8D7E-2C1AB4EE4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43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5CDF1-C7FC-4B95-9120-135DE858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fr-FR" sz="3200"/>
              <a:t>Plan</a:t>
            </a:r>
            <a:endParaRPr lang="en-US" sz="3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0BE12-D654-4BE4-BDA3-90732D5E6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1700" dirty="0"/>
              <a:t>Présentation du formateur</a:t>
            </a:r>
          </a:p>
          <a:p>
            <a:pPr>
              <a:lnSpc>
                <a:spcPct val="100000"/>
              </a:lnSpc>
            </a:pPr>
            <a:r>
              <a:rPr lang="fr-FR" sz="1700" dirty="0">
                <a:solidFill>
                  <a:srgbClr val="0070C0"/>
                </a:solidFill>
              </a:rPr>
              <a:t>Introduction au DevOps et à l’orchestration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Composants et Installation de </a:t>
            </a:r>
            <a:r>
              <a:rPr lang="fr-FR" sz="1700" dirty="0" err="1"/>
              <a:t>Kubernetes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Déployez vos premières applications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réseau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stockage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à </a:t>
            </a:r>
            <a:r>
              <a:rPr lang="fr-FR" sz="1700" dirty="0" err="1"/>
              <a:t>helm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Mini-projet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7E8D6670-D493-49E0-A890-A1F07B09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44682B-11F7-482D-A899-56F806FE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61C2B7-4536-41E2-A0F7-0D9D2AD0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49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6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: Shape 6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4" name="Freeform: Shape 6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4B8BC-8EC9-449B-9315-8429FE21D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fr-FR" sz="2200" dirty="0"/>
              <a:t>Introduction au DevOps et à l’orchestration (1/5): Le DevOps</a:t>
            </a:r>
            <a:endParaRPr lang="en-US" sz="2200" dirty="0"/>
          </a:p>
        </p:txBody>
      </p:sp>
      <p:sp>
        <p:nvSpPr>
          <p:cNvPr id="75" name="Rectangle 6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 6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509DF6AC-F3D1-4A8A-BCE3-0DD0F6916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FR" sz="1700"/>
              <a:t>Agile: méthode de développement</a:t>
            </a:r>
          </a:p>
          <a:p>
            <a:r>
              <a:rPr lang="fr-FR" sz="1700"/>
              <a:t>DevOps: agilité dans le Dev et l’Ops = CI + CD</a:t>
            </a:r>
            <a:endParaRPr lang="en-US" sz="1700" dirty="0"/>
          </a:p>
        </p:txBody>
      </p:sp>
      <p:pic>
        <p:nvPicPr>
          <p:cNvPr id="4" name="Content Placeholder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76597B87-D51E-40FA-95DA-5D5F73CCB4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r="409" b="-3"/>
          <a:stretch/>
        </p:blipFill>
        <p:spPr>
          <a:xfrm>
            <a:off x="4901184" y="1447935"/>
            <a:ext cx="6922008" cy="4062714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7F5219B-4C36-4BA4-96F6-51901C2EB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82E1541-CAF2-4CD0-AD6F-132402B5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58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2D97FD-32DE-4732-BDBF-4626EBAFD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fr-FR" sz="2200" dirty="0"/>
              <a:t>Introduction au DevOps et à l’orchestration (2/5): CI/CD</a:t>
            </a:r>
            <a:endParaRPr lang="en-US" sz="2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CB4735-B26C-42D8-9A8E-3821DEE33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FR" sz="1700" dirty="0"/>
              <a:t>Intégration en continu</a:t>
            </a:r>
          </a:p>
          <a:p>
            <a:r>
              <a:rPr lang="fr-FR" sz="1700" dirty="0"/>
              <a:t>Test en continu</a:t>
            </a:r>
          </a:p>
          <a:p>
            <a:r>
              <a:rPr lang="fr-FR" sz="1700" dirty="0"/>
              <a:t>Déploiement en continu</a:t>
            </a:r>
          </a:p>
          <a:p>
            <a:r>
              <a:rPr lang="fr-FR" sz="1700" dirty="0"/>
              <a:t>Orchestration</a:t>
            </a:r>
            <a:endParaRPr lang="en-US" sz="17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138FC58-AAF4-4543-914A-A9E6B89B0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" r="1100" b="2"/>
          <a:stretch/>
        </p:blipFill>
        <p:spPr>
          <a:xfrm>
            <a:off x="5393847" y="841248"/>
            <a:ext cx="5936682" cy="5276088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85ED619-A9EA-4195-B790-46266602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D1ED76-AD1A-4EA9-8446-84C6B416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50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9" name="Rectangle 72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90" name="Freeform: Shape 74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91" name="Freeform: Shape 76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12086-4EEC-4756-98A6-C38C2CA1C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fr-FR" sz="2200" dirty="0"/>
              <a:t>Introduction au DevOps et à l’orchestration (3/5): Orchestrateur</a:t>
            </a:r>
            <a:endParaRPr lang="en-US" sz="2200" dirty="0"/>
          </a:p>
        </p:txBody>
      </p:sp>
      <p:sp>
        <p:nvSpPr>
          <p:cNvPr id="2092" name="Rectangle 7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3" name="Rectangle 8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4" name="Content Placeholder 2053">
            <a:extLst>
              <a:ext uri="{FF2B5EF4-FFF2-40B4-BE49-F238E27FC236}">
                <a16:creationId xmlns:a16="http://schemas.microsoft.com/office/drawing/2014/main" id="{D88F24A5-9E69-44E9-B42C-5A53B1360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lnSpcReduction="10000"/>
          </a:bodyPr>
          <a:lstStyle/>
          <a:p>
            <a:r>
              <a:rPr lang="fr-FR" sz="1700" dirty="0"/>
              <a:t>Etat des applications /conteneurs</a:t>
            </a:r>
          </a:p>
          <a:p>
            <a:r>
              <a:rPr lang="fr-FR" sz="1700" dirty="0"/>
              <a:t>Auto-</a:t>
            </a:r>
            <a:r>
              <a:rPr lang="fr-FR" sz="1700" dirty="0" err="1"/>
              <a:t>discovery</a:t>
            </a:r>
            <a:endParaRPr lang="fr-FR" sz="1700" dirty="0"/>
          </a:p>
          <a:p>
            <a:r>
              <a:rPr lang="fr-FR" sz="1700" dirty="0"/>
              <a:t>Rolling Update / Blue-Green </a:t>
            </a:r>
            <a:r>
              <a:rPr lang="fr-FR" sz="1700" dirty="0" err="1"/>
              <a:t>deployment</a:t>
            </a:r>
            <a:r>
              <a:rPr lang="fr-FR" sz="1700" dirty="0"/>
              <a:t> / rollbacks</a:t>
            </a:r>
          </a:p>
          <a:p>
            <a:r>
              <a:rPr lang="fr-FR" sz="1700" dirty="0"/>
              <a:t>Scalabilité des services</a:t>
            </a:r>
          </a:p>
          <a:p>
            <a:r>
              <a:rPr lang="fr-FR" sz="1700" dirty="0" err="1"/>
              <a:t>Load</a:t>
            </a:r>
            <a:r>
              <a:rPr lang="fr-FR" sz="1700" dirty="0"/>
              <a:t> balancing</a:t>
            </a:r>
          </a:p>
          <a:p>
            <a:r>
              <a:rPr lang="fr-FR" sz="1700" dirty="0"/>
              <a:t>Secret Management</a:t>
            </a:r>
          </a:p>
          <a:p>
            <a:r>
              <a:rPr lang="fr-FR" sz="1700" dirty="0" err="1"/>
              <a:t>Fail-over</a:t>
            </a:r>
            <a:r>
              <a:rPr lang="fr-FR" sz="1700" dirty="0"/>
              <a:t> app …</a:t>
            </a:r>
            <a:endParaRPr lang="en-US" sz="1700" dirty="0"/>
          </a:p>
        </p:txBody>
      </p:sp>
      <p:pic>
        <p:nvPicPr>
          <p:cNvPr id="2050" name="Picture 2" descr="Least Privilege Container Orchestration - Docker Blog">
            <a:extLst>
              <a:ext uri="{FF2B5EF4-FFF2-40B4-BE49-F238E27FC236}">
                <a16:creationId xmlns:a16="http://schemas.microsoft.com/office/drawing/2014/main" id="{47110A69-DC02-4D0F-8CAA-7902ABDC4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8967" y="1469026"/>
            <a:ext cx="6921940" cy="402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C957755-FAA1-4846-A85A-F5908378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48EDF7-70F8-40E2-9337-BDBFA10F7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80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0555A-7E28-492D-9618-1E408848E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Introduction au DevOps et à </a:t>
            </a:r>
            <a:r>
              <a:rPr lang="en-US" sz="4100" dirty="0" err="1"/>
              <a:t>l’orchestration</a:t>
            </a:r>
            <a:r>
              <a:rPr lang="en-US" sz="4100" dirty="0"/>
              <a:t> (4/5): Solutions </a:t>
            </a:r>
            <a:r>
              <a:rPr lang="en-US" sz="4100" dirty="0" err="1"/>
              <a:t>d’orchestration</a:t>
            </a:r>
            <a:endParaRPr lang="en-US" sz="41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Container Orchestration">
            <a:extLst>
              <a:ext uri="{FF2B5EF4-FFF2-40B4-BE49-F238E27FC236}">
                <a16:creationId xmlns:a16="http://schemas.microsoft.com/office/drawing/2014/main" id="{055287FA-F2CE-4C08-9C1E-06F4C243C7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2070" y="625683"/>
            <a:ext cx="6011438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598B943-E4D8-438B-8720-6E7F055E1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MONJI | bases K8S | Eazytraining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1B0A552-44CB-4197-91D6-5D68474BC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8134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2356</Words>
  <Application>Microsoft Office PowerPoint</Application>
  <PresentationFormat>Grand écran</PresentationFormat>
  <Paragraphs>343</Paragraphs>
  <Slides>48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2" baseType="lpstr">
      <vt:lpstr>Arial</vt:lpstr>
      <vt:lpstr>Avenir Next LT Pro</vt:lpstr>
      <vt:lpstr>Calibri</vt:lpstr>
      <vt:lpstr>AccentBoxVTI</vt:lpstr>
      <vt:lpstr>Kubernetes: les bases pour DevOps</vt:lpstr>
      <vt:lpstr>Plan</vt:lpstr>
      <vt:lpstr>Plan</vt:lpstr>
      <vt:lpstr>Présentation du formateur</vt:lpstr>
      <vt:lpstr>Plan</vt:lpstr>
      <vt:lpstr>Introduction au DevOps et à l’orchestration (1/5): Le DevOps</vt:lpstr>
      <vt:lpstr>Introduction au DevOps et à l’orchestration (2/5): CI/CD</vt:lpstr>
      <vt:lpstr>Introduction au DevOps et à l’orchestration (3/5): Orchestrateur</vt:lpstr>
      <vt:lpstr>Introduction au DevOps et à l’orchestration (4/5): Solutions d’orchestration</vt:lpstr>
      <vt:lpstr>Introduction au DevOps et à l’orchestration (5/5): Kubernetes</vt:lpstr>
      <vt:lpstr>Plan</vt:lpstr>
      <vt:lpstr>Composants et Installation de Kubernetes (1/2): Composants</vt:lpstr>
      <vt:lpstr>Composants et Installation de Kubernetes (2/2): Installation</vt:lpstr>
      <vt:lpstr>TP-1: Installation de kubernetes</vt:lpstr>
      <vt:lpstr>Plan</vt:lpstr>
      <vt:lpstr>Déployez vos premières applications (1/7): Pod</vt:lpstr>
      <vt:lpstr>Déployez vos premières applications (2/7): Replicaset</vt:lpstr>
      <vt:lpstr>Déployez vos premières applications (3/7): Deployment</vt:lpstr>
      <vt:lpstr>Déployez vos premières applications (4/7): kubectl</vt:lpstr>
      <vt:lpstr>Déployez vos premières applications (5/7): Manifest Yaml</vt:lpstr>
      <vt:lpstr>Déployez vos premières applications (6/7): Variable d’environnement</vt:lpstr>
      <vt:lpstr>Déployez vos premières applications (7/7): Type de Variable d’environnement</vt:lpstr>
      <vt:lpstr>Kubectl : Syntaxe Générale</vt:lpstr>
      <vt:lpstr>TP-2: Déployez votre première application</vt:lpstr>
      <vt:lpstr>Plan</vt:lpstr>
      <vt:lpstr>Gestion du réseau (1/7): Label et Selecteur</vt:lpstr>
      <vt:lpstr>Gestion du réseau (2/7): Smart Search</vt:lpstr>
      <vt:lpstr>Gestion du réseau (3/7): Services</vt:lpstr>
      <vt:lpstr>Gestion du réseau (4/7): Services NodePort</vt:lpstr>
      <vt:lpstr>Gestion du réseau (5/7): Service ClusterIP </vt:lpstr>
      <vt:lpstr>Gestion du réseau (6/7): Service Loadbalancer</vt:lpstr>
      <vt:lpstr>Gestion du réseau (7/7): Namespace</vt:lpstr>
      <vt:lpstr>TP-3: Créez un service de type nodeport</vt:lpstr>
      <vt:lpstr>Plan</vt:lpstr>
      <vt:lpstr>Gestion du stockage (1/5): Problématique</vt:lpstr>
      <vt:lpstr>Gestion du stockage (2/5): Volumes</vt:lpstr>
      <vt:lpstr>Gestion du stockage (3/5): Persistent Volume</vt:lpstr>
      <vt:lpstr>Gestion du stockage (4/5): Persistent Volume Claim</vt:lpstr>
      <vt:lpstr>Gestion du stockage (5/5): PV et PVC</vt:lpstr>
      <vt:lpstr>TP-4: Stockage persistent</vt:lpstr>
      <vt:lpstr>Plan</vt:lpstr>
      <vt:lpstr>Introduction à helm (1/3): Objectifs</vt:lpstr>
      <vt:lpstr>Introduction à helm (2/3): Workflow</vt:lpstr>
      <vt:lpstr>Introduction à helm (3/3): Chart</vt:lpstr>
      <vt:lpstr>TP-5: Déployez Wordpress</vt:lpstr>
      <vt:lpstr>Plan</vt:lpstr>
      <vt:lpstr>Mini-projet: Déployez Wordpress à l’aide de manifests (et non par helm  )</vt:lpstr>
      <vt:lpstr>Merci pour votre attention ! À la prochaine sur EAZYTraining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Kubernetes: les bases pour DevOps</dc:title>
  <dc:creator>TAFEN Dirane Willy</dc:creator>
  <cp:lastModifiedBy>Ulrich Monji</cp:lastModifiedBy>
  <cp:revision>22</cp:revision>
  <dcterms:created xsi:type="dcterms:W3CDTF">2020-06-18T14:44:40Z</dcterms:created>
  <dcterms:modified xsi:type="dcterms:W3CDTF">2022-02-02T11:36:50Z</dcterms:modified>
</cp:coreProperties>
</file>